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308" r:id="rId29"/>
    <p:sldId id="309" r:id="rId30"/>
    <p:sldId id="284" r:id="rId31"/>
    <p:sldId id="285" r:id="rId32"/>
    <p:sldId id="286" r:id="rId33"/>
    <p:sldId id="310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12" r:id="rId49"/>
    <p:sldId id="313" r:id="rId50"/>
    <p:sldId id="302" r:id="rId51"/>
    <p:sldId id="303" r:id="rId52"/>
    <p:sldId id="304" r:id="rId53"/>
    <p:sldId id="305" r:id="rId54"/>
    <p:sldId id="311" r:id="rId55"/>
    <p:sldId id="306" r:id="rId56"/>
    <p:sldId id="307" r:id="rId57"/>
  </p:sldIdLst>
  <p:sldSz cx="9144000" cy="5143500" type="screen16x9"/>
  <p:notesSz cx="6858000" cy="9144000"/>
  <p:defaultTextStyle>
    <a:defPPr>
      <a:defRPr lang="sl-SI"/>
    </a:defPPr>
    <a:lvl1pPr marL="0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59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89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17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48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78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06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35" algn="l" defTabSz="9142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96" y="10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image" Target="../media/image54.png"/><Relationship Id="rId6" Type="http://schemas.openxmlformats.org/officeDocument/2006/relationships/image" Target="../media/image59.jpg"/><Relationship Id="rId11" Type="http://schemas.openxmlformats.org/officeDocument/2006/relationships/image" Target="../media/image64.jpg"/><Relationship Id="rId5" Type="http://schemas.openxmlformats.org/officeDocument/2006/relationships/image" Target="../media/image58.jp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jp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62.jpg"/><Relationship Id="rId7" Type="http://schemas.openxmlformats.org/officeDocument/2006/relationships/image" Target="../media/image57.png"/><Relationship Id="rId12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image" Target="../media/image54.png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55.jpeg"/><Relationship Id="rId9" Type="http://schemas.openxmlformats.org/officeDocument/2006/relationships/image" Target="../media/image6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BC28CE-21F9-41EA-906F-E0E9F166112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E2116E-139D-4EE2-A793-8073A33FE565}">
      <dgm:prSet/>
      <dgm:spPr/>
      <dgm:t>
        <a:bodyPr/>
        <a:lstStyle/>
        <a:p>
          <a:pPr rtl="0"/>
          <a:r>
            <a:rPr lang="sl-SI" dirty="0" smtClean="0"/>
            <a:t>VR/AR/MR</a:t>
          </a:r>
          <a:endParaRPr lang="sl-SI" dirty="0"/>
        </a:p>
      </dgm:t>
    </dgm:pt>
    <dgm:pt modelId="{38316309-4A40-4378-8046-943230B9BFAC}" type="parTrans" cxnId="{B404B94D-2107-43C6-8E0E-25DC3AD0B012}">
      <dgm:prSet/>
      <dgm:spPr/>
      <dgm:t>
        <a:bodyPr/>
        <a:lstStyle/>
        <a:p>
          <a:endParaRPr lang="en-US"/>
        </a:p>
      </dgm:t>
    </dgm:pt>
    <dgm:pt modelId="{CA1E6AE9-F437-49F0-87CE-F5EE457F7C57}" type="sibTrans" cxnId="{B404B94D-2107-43C6-8E0E-25DC3AD0B012}">
      <dgm:prSet/>
      <dgm:spPr/>
      <dgm:t>
        <a:bodyPr/>
        <a:lstStyle/>
        <a:p>
          <a:endParaRPr lang="en-US"/>
        </a:p>
      </dgm:t>
    </dgm:pt>
    <dgm:pt modelId="{F86D35BC-ED79-49A9-985C-858964C5B24E}">
      <dgm:prSet/>
      <dgm:spPr/>
      <dgm:t>
        <a:bodyPr/>
        <a:lstStyle/>
        <a:p>
          <a:pPr rtl="0"/>
          <a:r>
            <a:rPr lang="sl-SI" dirty="0" smtClean="0"/>
            <a:t>Interakcije</a:t>
          </a:r>
          <a:endParaRPr lang="sl-SI" dirty="0"/>
        </a:p>
      </dgm:t>
    </dgm:pt>
    <dgm:pt modelId="{757046C9-9FFE-4B28-B78A-45B01A2E6941}" type="parTrans" cxnId="{9CF52766-16C0-44E7-B2EA-514CC0A3A490}">
      <dgm:prSet/>
      <dgm:spPr/>
      <dgm:t>
        <a:bodyPr/>
        <a:lstStyle/>
        <a:p>
          <a:endParaRPr lang="en-US"/>
        </a:p>
      </dgm:t>
    </dgm:pt>
    <dgm:pt modelId="{F00A0BA7-3317-4CEF-B769-94FBBE98ECE8}" type="sibTrans" cxnId="{9CF52766-16C0-44E7-B2EA-514CC0A3A490}">
      <dgm:prSet/>
      <dgm:spPr/>
      <dgm:t>
        <a:bodyPr/>
        <a:lstStyle/>
        <a:p>
          <a:endParaRPr lang="en-US"/>
        </a:p>
      </dgm:t>
    </dgm:pt>
    <dgm:pt modelId="{9F846669-F6EB-4D6E-ADC3-55F5C7BDEB70}">
      <dgm:prSet/>
      <dgm:spPr/>
      <dgm:t>
        <a:bodyPr/>
        <a:lstStyle/>
        <a:p>
          <a:pPr rtl="0"/>
          <a:r>
            <a:rPr lang="sl-SI" dirty="0" smtClean="0"/>
            <a:t>Uporabniška izkušnja</a:t>
          </a:r>
          <a:endParaRPr lang="sl-SI" dirty="0"/>
        </a:p>
      </dgm:t>
    </dgm:pt>
    <dgm:pt modelId="{A87C0307-9858-4522-A513-FDCE3C4017D9}" type="parTrans" cxnId="{C1E79B06-1E7D-48D4-9F4E-5996697AE5B6}">
      <dgm:prSet/>
      <dgm:spPr/>
      <dgm:t>
        <a:bodyPr/>
        <a:lstStyle/>
        <a:p>
          <a:endParaRPr lang="en-US"/>
        </a:p>
      </dgm:t>
    </dgm:pt>
    <dgm:pt modelId="{80D5E646-E49A-4619-87DC-A5179827BC5A}" type="sibTrans" cxnId="{C1E79B06-1E7D-48D4-9F4E-5996697AE5B6}">
      <dgm:prSet/>
      <dgm:spPr/>
      <dgm:t>
        <a:bodyPr/>
        <a:lstStyle/>
        <a:p>
          <a:endParaRPr lang="en-US"/>
        </a:p>
      </dgm:t>
    </dgm:pt>
    <dgm:pt modelId="{BE93F2B9-3D2F-4A1D-BF04-27938C872FBE}">
      <dgm:prSet/>
      <dgm:spPr/>
      <dgm:t>
        <a:bodyPr/>
        <a:lstStyle/>
        <a:p>
          <a:pPr rtl="0"/>
          <a:r>
            <a:rPr lang="sl-SI" dirty="0" err="1" smtClean="0"/>
            <a:t>Trendi&amp;Izzivi</a:t>
          </a:r>
          <a:endParaRPr lang="sl-SI" dirty="0" smtClean="0"/>
        </a:p>
        <a:p>
          <a:pPr rtl="0"/>
          <a:r>
            <a:rPr lang="sl-SI" dirty="0" smtClean="0"/>
            <a:t>Diskusija</a:t>
          </a:r>
          <a:endParaRPr lang="sl-SI" dirty="0"/>
        </a:p>
      </dgm:t>
    </dgm:pt>
    <dgm:pt modelId="{13CCC26F-F0F4-4558-AC0A-F40B1D5A9CBB}" type="parTrans" cxnId="{7C69AF9F-8488-4C04-AD3D-D97D89D2641E}">
      <dgm:prSet/>
      <dgm:spPr/>
      <dgm:t>
        <a:bodyPr/>
        <a:lstStyle/>
        <a:p>
          <a:endParaRPr lang="en-US"/>
        </a:p>
      </dgm:t>
    </dgm:pt>
    <dgm:pt modelId="{5F3C3452-FB10-430A-BE9E-2DE373FAE36C}" type="sibTrans" cxnId="{7C69AF9F-8488-4C04-AD3D-D97D89D2641E}">
      <dgm:prSet/>
      <dgm:spPr/>
      <dgm:t>
        <a:bodyPr/>
        <a:lstStyle/>
        <a:p>
          <a:endParaRPr lang="en-US"/>
        </a:p>
      </dgm:t>
    </dgm:pt>
    <dgm:pt modelId="{A16C3BB6-3851-4D3A-A1E0-86B55EACEF61}">
      <dgm:prSet/>
      <dgm:spPr/>
      <dgm:t>
        <a:bodyPr/>
        <a:lstStyle/>
        <a:p>
          <a:pPr rtl="0"/>
          <a:r>
            <a:rPr lang="sl-SI" dirty="0" smtClean="0"/>
            <a:t>Področja uporabe</a:t>
          </a:r>
          <a:endParaRPr lang="sl-SI" dirty="0"/>
        </a:p>
      </dgm:t>
    </dgm:pt>
    <dgm:pt modelId="{E460CDE2-540F-42B8-98F0-F87B0CEB8DAB}" type="parTrans" cxnId="{1702771B-07D8-4920-A8BD-3AB2F1B7889B}">
      <dgm:prSet/>
      <dgm:spPr/>
      <dgm:t>
        <a:bodyPr/>
        <a:lstStyle/>
        <a:p>
          <a:endParaRPr lang="en-US"/>
        </a:p>
      </dgm:t>
    </dgm:pt>
    <dgm:pt modelId="{A19347BC-3838-4AE8-8025-4EE6C9C787F5}" type="sibTrans" cxnId="{1702771B-07D8-4920-A8BD-3AB2F1B7889B}">
      <dgm:prSet/>
      <dgm:spPr/>
      <dgm:t>
        <a:bodyPr/>
        <a:lstStyle/>
        <a:p>
          <a:endParaRPr lang="en-US"/>
        </a:p>
      </dgm:t>
    </dgm:pt>
    <dgm:pt modelId="{466E3AAA-A8B7-4E9A-9798-889766104168}" type="pres">
      <dgm:prSet presAssocID="{9CBC28CE-21F9-41EA-906F-E0E9F166112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E0F597-7A40-4BC7-AB23-9AAEB40E5882}" type="pres">
      <dgm:prSet presAssocID="{9CBC28CE-21F9-41EA-906F-E0E9F1661121}" presName="arrow" presStyleLbl="bgShp" presStyleIdx="0" presStyleCnt="1"/>
      <dgm:spPr/>
    </dgm:pt>
    <dgm:pt modelId="{B8FF79BD-843D-4B83-9420-11BFADEE04FE}" type="pres">
      <dgm:prSet presAssocID="{9CBC28CE-21F9-41EA-906F-E0E9F1661121}" presName="linearProcess" presStyleCnt="0"/>
      <dgm:spPr/>
    </dgm:pt>
    <dgm:pt modelId="{C03D511B-6A23-46CF-B846-E6F85B1E3358}" type="pres">
      <dgm:prSet presAssocID="{FCE2116E-139D-4EE2-A793-8073A33FE565}" presName="textNode" presStyleLbl="node1" presStyleIdx="0" presStyleCnt="5" custLinFactNeighborX="-5518" custLinFactNeighborY="-9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DD199A-F023-440F-A727-A009E9E4980C}" type="pres">
      <dgm:prSet presAssocID="{CA1E6AE9-F437-49F0-87CE-F5EE457F7C57}" presName="sibTrans" presStyleCnt="0"/>
      <dgm:spPr/>
    </dgm:pt>
    <dgm:pt modelId="{946620FB-83E7-4F7C-AD62-08701EC15299}" type="pres">
      <dgm:prSet presAssocID="{F86D35BC-ED79-49A9-985C-858964C5B24E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2B48CC-918F-403E-854A-5D7E72F414B8}" type="pres">
      <dgm:prSet presAssocID="{F00A0BA7-3317-4CEF-B769-94FBBE98ECE8}" presName="sibTrans" presStyleCnt="0"/>
      <dgm:spPr/>
    </dgm:pt>
    <dgm:pt modelId="{8BE8840B-3963-4712-93F1-7FDD8966E77A}" type="pres">
      <dgm:prSet presAssocID="{A16C3BB6-3851-4D3A-A1E0-86B55EACEF61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F3BC8B-281F-4F0D-8468-49F7961B1827}" type="pres">
      <dgm:prSet presAssocID="{A19347BC-3838-4AE8-8025-4EE6C9C787F5}" presName="sibTrans" presStyleCnt="0"/>
      <dgm:spPr/>
    </dgm:pt>
    <dgm:pt modelId="{7DD0DC23-CA22-4758-8811-2B5330EAE2EE}" type="pres">
      <dgm:prSet presAssocID="{9F846669-F6EB-4D6E-ADC3-55F5C7BDEB70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8EA295-8F6C-46F4-BA28-B4D2832DD86C}" type="pres">
      <dgm:prSet presAssocID="{80D5E646-E49A-4619-87DC-A5179827BC5A}" presName="sibTrans" presStyleCnt="0"/>
      <dgm:spPr/>
    </dgm:pt>
    <dgm:pt modelId="{6C5C6B85-2689-466E-8B00-8E41714BEAE0}" type="pres">
      <dgm:prSet presAssocID="{BE93F2B9-3D2F-4A1D-BF04-27938C872FBE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02771B-07D8-4920-A8BD-3AB2F1B7889B}" srcId="{9CBC28CE-21F9-41EA-906F-E0E9F1661121}" destId="{A16C3BB6-3851-4D3A-A1E0-86B55EACEF61}" srcOrd="2" destOrd="0" parTransId="{E460CDE2-540F-42B8-98F0-F87B0CEB8DAB}" sibTransId="{A19347BC-3838-4AE8-8025-4EE6C9C787F5}"/>
    <dgm:cxn modelId="{B404B94D-2107-43C6-8E0E-25DC3AD0B012}" srcId="{9CBC28CE-21F9-41EA-906F-E0E9F1661121}" destId="{FCE2116E-139D-4EE2-A793-8073A33FE565}" srcOrd="0" destOrd="0" parTransId="{38316309-4A40-4378-8046-943230B9BFAC}" sibTransId="{CA1E6AE9-F437-49F0-87CE-F5EE457F7C57}"/>
    <dgm:cxn modelId="{CD0AB64C-B715-48EF-B56B-6752027D6515}" type="presOf" srcId="{FCE2116E-139D-4EE2-A793-8073A33FE565}" destId="{C03D511B-6A23-46CF-B846-E6F85B1E3358}" srcOrd="0" destOrd="0" presId="urn:microsoft.com/office/officeart/2005/8/layout/hProcess9"/>
    <dgm:cxn modelId="{49BA5107-231B-4313-8F75-BA398AAB60D9}" type="presOf" srcId="{A16C3BB6-3851-4D3A-A1E0-86B55EACEF61}" destId="{8BE8840B-3963-4712-93F1-7FDD8966E77A}" srcOrd="0" destOrd="0" presId="urn:microsoft.com/office/officeart/2005/8/layout/hProcess9"/>
    <dgm:cxn modelId="{7C69AF9F-8488-4C04-AD3D-D97D89D2641E}" srcId="{9CBC28CE-21F9-41EA-906F-E0E9F1661121}" destId="{BE93F2B9-3D2F-4A1D-BF04-27938C872FBE}" srcOrd="4" destOrd="0" parTransId="{13CCC26F-F0F4-4558-AC0A-F40B1D5A9CBB}" sibTransId="{5F3C3452-FB10-430A-BE9E-2DE373FAE36C}"/>
    <dgm:cxn modelId="{FE89CADF-59C1-4AAA-A6B6-CC4AF0AF1F88}" type="presOf" srcId="{BE93F2B9-3D2F-4A1D-BF04-27938C872FBE}" destId="{6C5C6B85-2689-466E-8B00-8E41714BEAE0}" srcOrd="0" destOrd="0" presId="urn:microsoft.com/office/officeart/2005/8/layout/hProcess9"/>
    <dgm:cxn modelId="{9CF52766-16C0-44E7-B2EA-514CC0A3A490}" srcId="{9CBC28CE-21F9-41EA-906F-E0E9F1661121}" destId="{F86D35BC-ED79-49A9-985C-858964C5B24E}" srcOrd="1" destOrd="0" parTransId="{757046C9-9FFE-4B28-B78A-45B01A2E6941}" sibTransId="{F00A0BA7-3317-4CEF-B769-94FBBE98ECE8}"/>
    <dgm:cxn modelId="{380F464B-D7AA-4EA4-A513-29D9F42BBDB3}" type="presOf" srcId="{9F846669-F6EB-4D6E-ADC3-55F5C7BDEB70}" destId="{7DD0DC23-CA22-4758-8811-2B5330EAE2EE}" srcOrd="0" destOrd="0" presId="urn:microsoft.com/office/officeart/2005/8/layout/hProcess9"/>
    <dgm:cxn modelId="{CF051C25-2588-49DC-8A2F-DEAC31BF77BC}" type="presOf" srcId="{9CBC28CE-21F9-41EA-906F-E0E9F1661121}" destId="{466E3AAA-A8B7-4E9A-9798-889766104168}" srcOrd="0" destOrd="0" presId="urn:microsoft.com/office/officeart/2005/8/layout/hProcess9"/>
    <dgm:cxn modelId="{C1E79B06-1E7D-48D4-9F4E-5996697AE5B6}" srcId="{9CBC28CE-21F9-41EA-906F-E0E9F1661121}" destId="{9F846669-F6EB-4D6E-ADC3-55F5C7BDEB70}" srcOrd="3" destOrd="0" parTransId="{A87C0307-9858-4522-A513-FDCE3C4017D9}" sibTransId="{80D5E646-E49A-4619-87DC-A5179827BC5A}"/>
    <dgm:cxn modelId="{22A6D820-4860-4228-8096-0CDE8A3F0A88}" type="presOf" srcId="{F86D35BC-ED79-49A9-985C-858964C5B24E}" destId="{946620FB-83E7-4F7C-AD62-08701EC15299}" srcOrd="0" destOrd="0" presId="urn:microsoft.com/office/officeart/2005/8/layout/hProcess9"/>
    <dgm:cxn modelId="{B3DD6E2D-4DD3-43AF-96A0-16BDEA38C6A3}" type="presParOf" srcId="{466E3AAA-A8B7-4E9A-9798-889766104168}" destId="{21E0F597-7A40-4BC7-AB23-9AAEB40E5882}" srcOrd="0" destOrd="0" presId="urn:microsoft.com/office/officeart/2005/8/layout/hProcess9"/>
    <dgm:cxn modelId="{CC6DA2FA-5309-488E-908C-16A1AB864B0A}" type="presParOf" srcId="{466E3AAA-A8B7-4E9A-9798-889766104168}" destId="{B8FF79BD-843D-4B83-9420-11BFADEE04FE}" srcOrd="1" destOrd="0" presId="urn:microsoft.com/office/officeart/2005/8/layout/hProcess9"/>
    <dgm:cxn modelId="{CB7B686B-ADA2-40DE-A314-5931B9FBB3D7}" type="presParOf" srcId="{B8FF79BD-843D-4B83-9420-11BFADEE04FE}" destId="{C03D511B-6A23-46CF-B846-E6F85B1E3358}" srcOrd="0" destOrd="0" presId="urn:microsoft.com/office/officeart/2005/8/layout/hProcess9"/>
    <dgm:cxn modelId="{E98DED5D-CBD9-4FF4-9E3B-DBF2E8A89A38}" type="presParOf" srcId="{B8FF79BD-843D-4B83-9420-11BFADEE04FE}" destId="{8BDD199A-F023-440F-A727-A009E9E4980C}" srcOrd="1" destOrd="0" presId="urn:microsoft.com/office/officeart/2005/8/layout/hProcess9"/>
    <dgm:cxn modelId="{10183E96-B0E8-4C94-AB97-F39BC60C4A64}" type="presParOf" srcId="{B8FF79BD-843D-4B83-9420-11BFADEE04FE}" destId="{946620FB-83E7-4F7C-AD62-08701EC15299}" srcOrd="2" destOrd="0" presId="urn:microsoft.com/office/officeart/2005/8/layout/hProcess9"/>
    <dgm:cxn modelId="{B8B2EC66-4474-404F-B5DB-644F225F2D3D}" type="presParOf" srcId="{B8FF79BD-843D-4B83-9420-11BFADEE04FE}" destId="{E92B48CC-918F-403E-854A-5D7E72F414B8}" srcOrd="3" destOrd="0" presId="urn:microsoft.com/office/officeart/2005/8/layout/hProcess9"/>
    <dgm:cxn modelId="{BD0E4D41-4104-45FA-B8CC-892B4C570D22}" type="presParOf" srcId="{B8FF79BD-843D-4B83-9420-11BFADEE04FE}" destId="{8BE8840B-3963-4712-93F1-7FDD8966E77A}" srcOrd="4" destOrd="0" presId="urn:microsoft.com/office/officeart/2005/8/layout/hProcess9"/>
    <dgm:cxn modelId="{CD9C1D67-3A97-4297-90FE-9C6CFAE2FA4D}" type="presParOf" srcId="{B8FF79BD-843D-4B83-9420-11BFADEE04FE}" destId="{A1F3BC8B-281F-4F0D-8468-49F7961B1827}" srcOrd="5" destOrd="0" presId="urn:microsoft.com/office/officeart/2005/8/layout/hProcess9"/>
    <dgm:cxn modelId="{7788DB9D-6F15-4DA5-A8B7-CBC1F82F9304}" type="presParOf" srcId="{B8FF79BD-843D-4B83-9420-11BFADEE04FE}" destId="{7DD0DC23-CA22-4758-8811-2B5330EAE2EE}" srcOrd="6" destOrd="0" presId="urn:microsoft.com/office/officeart/2005/8/layout/hProcess9"/>
    <dgm:cxn modelId="{83618508-7E5D-4A95-80A8-BB14FEA20027}" type="presParOf" srcId="{B8FF79BD-843D-4B83-9420-11BFADEE04FE}" destId="{7F8EA295-8F6C-46F4-BA28-B4D2832DD86C}" srcOrd="7" destOrd="0" presId="urn:microsoft.com/office/officeart/2005/8/layout/hProcess9"/>
    <dgm:cxn modelId="{A8912180-A41A-421A-B136-4BC8997D4D35}" type="presParOf" srcId="{B8FF79BD-843D-4B83-9420-11BFADEE04FE}" destId="{6C5C6B85-2689-466E-8B00-8E41714BEAE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6E08C4-FFB8-45DE-84C8-A05511FC408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F00DC8-A491-4D17-A73F-2ED2008D8B9C}">
      <dgm:prSet/>
      <dgm:spPr/>
      <dgm:t>
        <a:bodyPr/>
        <a:lstStyle/>
        <a:p>
          <a:pPr rtl="0"/>
          <a:r>
            <a:rPr lang="sl-SI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Izobraževanje</a:t>
          </a:r>
          <a:endParaRPr lang="sl-SI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5A2D42-2059-49CD-98F2-8FB92ABD9578}" type="parTrans" cxnId="{628024E6-990C-45AB-BCC4-FC915306C3B8}">
      <dgm:prSet/>
      <dgm:spPr/>
      <dgm:t>
        <a:bodyPr/>
        <a:lstStyle/>
        <a:p>
          <a:endParaRPr lang="en-US"/>
        </a:p>
      </dgm:t>
    </dgm:pt>
    <dgm:pt modelId="{8B39B3E4-0196-44C2-BCD6-20AE4FEA8E0F}" type="sibTrans" cxnId="{628024E6-990C-45AB-BCC4-FC915306C3B8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</dgm:pt>
    <dgm:pt modelId="{40EF1BB1-DD2E-4A82-8E68-36F67D68F633}">
      <dgm:prSet/>
      <dgm:spPr/>
      <dgm:t>
        <a:bodyPr/>
        <a:lstStyle/>
        <a:p>
          <a:pPr rtl="0"/>
          <a:r>
            <a:rPr lang="sl-SI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Zdravje</a:t>
          </a:r>
          <a:endParaRPr lang="sl-SI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2E1AAD-AC79-47DA-A601-92BE73D4883B}" type="parTrans" cxnId="{9B740A17-4648-4D30-A8C7-412737DA256D}">
      <dgm:prSet/>
      <dgm:spPr/>
      <dgm:t>
        <a:bodyPr/>
        <a:lstStyle/>
        <a:p>
          <a:endParaRPr lang="en-US"/>
        </a:p>
      </dgm:t>
    </dgm:pt>
    <dgm:pt modelId="{7C318076-0308-43AC-ABF0-C68FC95AAF74}" type="sibTrans" cxnId="{9B740A17-4648-4D30-A8C7-412737DA256D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en-US"/>
        </a:p>
      </dgm:t>
    </dgm:pt>
    <dgm:pt modelId="{441C2842-CAD1-40E0-8C2D-F6928C6B0BA8}">
      <dgm:prSet/>
      <dgm:spPr/>
      <dgm:t>
        <a:bodyPr/>
        <a:lstStyle/>
        <a:p>
          <a:pPr rtl="0"/>
          <a:r>
            <a:rPr lang="sl-SI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Varnost</a:t>
          </a:r>
          <a:endParaRPr lang="sl-SI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9908FE-ADBC-4DCC-861C-711678D41C4B}" type="parTrans" cxnId="{65C64436-55FB-4504-9EC7-7DC9775E0F76}">
      <dgm:prSet/>
      <dgm:spPr/>
      <dgm:t>
        <a:bodyPr/>
        <a:lstStyle/>
        <a:p>
          <a:endParaRPr lang="en-US"/>
        </a:p>
      </dgm:t>
    </dgm:pt>
    <dgm:pt modelId="{6EAC3038-DD9B-4935-AA76-7A977183BDDD}" type="sibTrans" cxnId="{65C64436-55FB-4504-9EC7-7DC9775E0F76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en-US"/>
        </a:p>
      </dgm:t>
    </dgm:pt>
    <dgm:pt modelId="{B2106660-4648-4398-AE88-A09A888ADE0D}">
      <dgm:prSet/>
      <dgm:spPr/>
      <dgm:t>
        <a:bodyPr/>
        <a:lstStyle/>
        <a:p>
          <a:pPr rtl="0"/>
          <a:r>
            <a:rPr lang="sl-SI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Zabava</a:t>
          </a:r>
          <a:endParaRPr lang="sl-SI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EDE140-4F0B-4731-8C22-80D32853A619}" type="parTrans" cxnId="{75FE5D3D-602D-485B-8529-3238FBF18B23}">
      <dgm:prSet/>
      <dgm:spPr/>
      <dgm:t>
        <a:bodyPr/>
        <a:lstStyle/>
        <a:p>
          <a:endParaRPr lang="en-US"/>
        </a:p>
      </dgm:t>
    </dgm:pt>
    <dgm:pt modelId="{12D05596-8FA7-41D3-9299-239E2C027E7B}" type="sibTrans" cxnId="{75FE5D3D-602D-485B-8529-3238FBF18B23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en-US"/>
        </a:p>
      </dgm:t>
    </dgm:pt>
    <dgm:pt modelId="{752CD16D-E00C-4BCB-9A6C-8A9CA6DA2C55}">
      <dgm:prSet/>
      <dgm:spPr/>
      <dgm:t>
        <a:bodyPr/>
        <a:lstStyle/>
        <a:p>
          <a:pPr rtl="0"/>
          <a:r>
            <a:rPr lang="sl-SI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Eco</a:t>
          </a:r>
          <a:endParaRPr lang="sl-SI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92D336-206A-4370-884B-BF1DA5BD63FB}" type="parTrans" cxnId="{80394701-83FD-439C-86E0-8A6C9053F2F8}">
      <dgm:prSet/>
      <dgm:spPr/>
      <dgm:t>
        <a:bodyPr/>
        <a:lstStyle/>
        <a:p>
          <a:endParaRPr lang="en-US"/>
        </a:p>
      </dgm:t>
    </dgm:pt>
    <dgm:pt modelId="{9ED0F8FE-C2DF-475A-B5DF-3FB0C10B65B4}" type="sibTrans" cxnId="{80394701-83FD-439C-86E0-8A6C9053F2F8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en-US"/>
        </a:p>
      </dgm:t>
    </dgm:pt>
    <dgm:pt modelId="{5AA0C25F-1040-4E7C-AE62-DCFC284C1D5A}">
      <dgm:prSet/>
      <dgm:spPr/>
      <dgm:t>
        <a:bodyPr/>
        <a:lstStyle/>
        <a:p>
          <a:pPr rtl="0"/>
          <a:r>
            <a:rPr lang="sl-SI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Zdravo življenje</a:t>
          </a:r>
          <a:endParaRPr lang="sl-SI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EC7461-75CE-4125-AEC0-875340DD7656}" type="parTrans" cxnId="{7C013577-4926-43A9-8044-D905817F4385}">
      <dgm:prSet/>
      <dgm:spPr/>
      <dgm:t>
        <a:bodyPr/>
        <a:lstStyle/>
        <a:p>
          <a:endParaRPr lang="en-US"/>
        </a:p>
      </dgm:t>
    </dgm:pt>
    <dgm:pt modelId="{2CDC78D4-60C9-46EF-9FD3-40873B33717B}" type="sibTrans" cxnId="{7C013577-4926-43A9-8044-D905817F4385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</dgm:pt>
    <dgm:pt modelId="{D5811479-AE9A-4D64-97E7-1FA94119FD02}">
      <dgm:prSet/>
      <dgm:spPr/>
      <dgm:t>
        <a:bodyPr/>
        <a:lstStyle/>
        <a:p>
          <a:pPr rtl="0"/>
          <a:r>
            <a:rPr lang="sl-SI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Pametna okolja</a:t>
          </a:r>
          <a:endParaRPr lang="sl-SI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81532D-CEDC-442A-8ECE-701E6F971236}" type="parTrans" cxnId="{42AB4C07-B021-43B2-BFE3-CB6718730215}">
      <dgm:prSet/>
      <dgm:spPr/>
      <dgm:t>
        <a:bodyPr/>
        <a:lstStyle/>
        <a:p>
          <a:endParaRPr lang="en-US"/>
        </a:p>
      </dgm:t>
    </dgm:pt>
    <dgm:pt modelId="{A16340AD-DA8F-43B1-B5BB-C1152502777E}" type="sibTrans" cxnId="{42AB4C07-B021-43B2-BFE3-CB6718730215}">
      <dgm:prSet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6447133B-7CAE-4DF4-A3FD-795245EAA604}">
      <dgm:prSet/>
      <dgm:spPr/>
      <dgm:t>
        <a:bodyPr/>
        <a:lstStyle/>
        <a:p>
          <a:pPr rtl="0"/>
          <a:r>
            <a:rPr lang="sl-SI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Delo</a:t>
          </a:r>
          <a:endParaRPr lang="sl-SI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09A8D5-C2EE-41B0-97C7-8AB1F330F56D}" type="parTrans" cxnId="{C5AD5057-6AEB-4060-BAAD-160C867E956C}">
      <dgm:prSet/>
      <dgm:spPr/>
      <dgm:t>
        <a:bodyPr/>
        <a:lstStyle/>
        <a:p>
          <a:endParaRPr lang="en-US"/>
        </a:p>
      </dgm:t>
    </dgm:pt>
    <dgm:pt modelId="{14EB1A80-B6CE-4275-B6F2-310253FD2CAF}" type="sibTrans" cxnId="{C5AD5057-6AEB-4060-BAAD-160C867E956C}">
      <dgm:prSet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39520165-A3C2-475F-9BAC-A0D4DB5ED34C}">
      <dgm:prSet/>
      <dgm:spPr/>
      <dgm:t>
        <a:bodyPr/>
        <a:lstStyle/>
        <a:p>
          <a:pPr rtl="0"/>
          <a:r>
            <a:rPr lang="sl-SI" b="1" i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Wearables</a:t>
          </a:r>
          <a:endParaRPr lang="sl-SI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077FA2-9507-47C8-AB04-6E3E772CDC24}" type="parTrans" cxnId="{6AD30EF2-B139-4462-A9B1-AA33C6AA2620}">
      <dgm:prSet/>
      <dgm:spPr/>
      <dgm:t>
        <a:bodyPr/>
        <a:lstStyle/>
        <a:p>
          <a:endParaRPr lang="en-US"/>
        </a:p>
      </dgm:t>
    </dgm:pt>
    <dgm:pt modelId="{5BD4A1DC-CAEF-4B14-8615-F94A76F9E631}" type="sibTrans" cxnId="{6AD30EF2-B139-4462-A9B1-AA33C6AA2620}">
      <dgm:prSet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n-US"/>
        </a:p>
      </dgm:t>
    </dgm:pt>
    <dgm:pt modelId="{B64C3C1D-DE50-4A66-B168-3D3C6E98EC2F}">
      <dgm:prSet/>
      <dgm:spPr/>
      <dgm:t>
        <a:bodyPr/>
        <a:lstStyle/>
        <a:p>
          <a:pPr rtl="0"/>
          <a:r>
            <a:rPr lang="sl-SI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Pametna vozila</a:t>
          </a:r>
          <a:endParaRPr lang="sl-SI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A5352A-32C3-4C94-93B0-81C4B2B1004D}" type="parTrans" cxnId="{679ABBA9-DA59-4BDF-B5DC-D92E2C93555F}">
      <dgm:prSet/>
      <dgm:spPr/>
      <dgm:t>
        <a:bodyPr/>
        <a:lstStyle/>
        <a:p>
          <a:endParaRPr lang="en-US"/>
        </a:p>
      </dgm:t>
    </dgm:pt>
    <dgm:pt modelId="{A0808C1A-8D77-4E00-B9B2-797BCEAD62AA}" type="sibTrans" cxnId="{679ABBA9-DA59-4BDF-B5DC-D92E2C93555F}">
      <dgm:prSet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  <dgm:t>
        <a:bodyPr/>
        <a:lstStyle/>
        <a:p>
          <a:endParaRPr lang="en-US"/>
        </a:p>
      </dgm:t>
    </dgm:pt>
    <dgm:pt modelId="{FE670241-49D0-4E2C-89CA-E3F552D0D723}">
      <dgm:prSet/>
      <dgm:spPr/>
      <dgm:t>
        <a:bodyPr/>
        <a:lstStyle/>
        <a:p>
          <a:pPr rtl="0"/>
          <a:r>
            <a:rPr lang="sl-SI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Komunikacija</a:t>
          </a:r>
          <a:endParaRPr lang="sl-SI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37D336-52CD-4D5B-A570-3B0456CA7D06}" type="parTrans" cxnId="{8326F75B-F985-4615-A548-5ED999520476}">
      <dgm:prSet/>
      <dgm:spPr/>
      <dgm:t>
        <a:bodyPr/>
        <a:lstStyle/>
        <a:p>
          <a:endParaRPr lang="en-US"/>
        </a:p>
      </dgm:t>
    </dgm:pt>
    <dgm:pt modelId="{08CEB1A2-A496-4BCD-B3A1-5027DD413B1C}" type="sibTrans" cxnId="{8326F75B-F985-4615-A548-5ED999520476}">
      <dgm:prSet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</dgm:pt>
    <dgm:pt modelId="{BA1E1CCA-DA40-4541-9FB4-69F474BC0528}">
      <dgm:prSet/>
      <dgm:spPr/>
      <dgm:t>
        <a:bodyPr/>
        <a:lstStyle/>
        <a:p>
          <a:pPr rtl="0"/>
          <a:r>
            <a:rPr lang="sl-SI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Medicina</a:t>
          </a:r>
          <a:endParaRPr lang="sl-SI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CC5107-509F-4173-8A57-36DD7D6540F3}" type="parTrans" cxnId="{98F94833-E0A2-4419-B99A-C4FFED2CD012}">
      <dgm:prSet/>
      <dgm:spPr/>
      <dgm:t>
        <a:bodyPr/>
        <a:lstStyle/>
        <a:p>
          <a:endParaRPr lang="en-US"/>
        </a:p>
      </dgm:t>
    </dgm:pt>
    <dgm:pt modelId="{B9269477-1368-41C0-BB10-9751A96ABCCA}" type="sibTrans" cxnId="{98F94833-E0A2-4419-B99A-C4FFED2CD012}">
      <dgm:prSet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en-US"/>
        </a:p>
      </dgm:t>
    </dgm:pt>
    <dgm:pt modelId="{85A15885-8CDD-41C3-AAB4-521A7CC99788}" type="pres">
      <dgm:prSet presAssocID="{656E08C4-FFB8-45DE-84C8-A05511FC408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E66C8654-08E4-40CA-8919-A0069FB908D3}" type="pres">
      <dgm:prSet presAssocID="{61F00DC8-A491-4D17-A73F-2ED2008D8B9C}" presName="text1" presStyleCnt="0"/>
      <dgm:spPr/>
    </dgm:pt>
    <dgm:pt modelId="{F8C24E71-5460-4229-9853-355D7E5C8010}" type="pres">
      <dgm:prSet presAssocID="{61F00DC8-A491-4D17-A73F-2ED2008D8B9C}" presName="textRepeatNode" presStyleLbl="alignNode1" presStyleIdx="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4DF3E6-C836-4F67-8564-F81859F66995}" type="pres">
      <dgm:prSet presAssocID="{61F00DC8-A491-4D17-A73F-2ED2008D8B9C}" presName="textaccent1" presStyleCnt="0"/>
      <dgm:spPr/>
    </dgm:pt>
    <dgm:pt modelId="{4BE611A0-C8E5-4801-BB72-5C426C246C5E}" type="pres">
      <dgm:prSet presAssocID="{61F00DC8-A491-4D17-A73F-2ED2008D8B9C}" presName="accentRepeatNode" presStyleLbl="solidAlignAcc1" presStyleIdx="0" presStyleCnt="24"/>
      <dgm:spPr/>
    </dgm:pt>
    <dgm:pt modelId="{6B81D2A0-7A59-449D-9C63-425F113B8693}" type="pres">
      <dgm:prSet presAssocID="{8B39B3E4-0196-44C2-BCD6-20AE4FEA8E0F}" presName="image1" presStyleCnt="0"/>
      <dgm:spPr/>
    </dgm:pt>
    <dgm:pt modelId="{21F9B613-027D-4A6A-903F-8E940DE6A27A}" type="pres">
      <dgm:prSet presAssocID="{8B39B3E4-0196-44C2-BCD6-20AE4FEA8E0F}" presName="imageRepeatNode" presStyleLbl="alignAcc1" presStyleIdx="0" presStyleCnt="12"/>
      <dgm:spPr/>
      <dgm:t>
        <a:bodyPr/>
        <a:lstStyle/>
        <a:p>
          <a:endParaRPr lang="en-US"/>
        </a:p>
      </dgm:t>
    </dgm:pt>
    <dgm:pt modelId="{FF7726EE-6FB0-4706-A9AD-4FD1D50D57FC}" type="pres">
      <dgm:prSet presAssocID="{8B39B3E4-0196-44C2-BCD6-20AE4FEA8E0F}" presName="imageaccent1" presStyleCnt="0"/>
      <dgm:spPr/>
    </dgm:pt>
    <dgm:pt modelId="{4C7D627B-6B7F-4E78-8DCA-24DDD5A94EE2}" type="pres">
      <dgm:prSet presAssocID="{8B39B3E4-0196-44C2-BCD6-20AE4FEA8E0F}" presName="accentRepeatNode" presStyleLbl="solidAlignAcc1" presStyleIdx="1" presStyleCnt="24"/>
      <dgm:spPr/>
    </dgm:pt>
    <dgm:pt modelId="{41EDC0E3-3F43-487D-9939-B59A6149059E}" type="pres">
      <dgm:prSet presAssocID="{5AA0C25F-1040-4E7C-AE62-DCFC284C1D5A}" presName="text2" presStyleCnt="0"/>
      <dgm:spPr/>
    </dgm:pt>
    <dgm:pt modelId="{FF173DA6-0049-4947-9491-E3D14761EF7D}" type="pres">
      <dgm:prSet presAssocID="{5AA0C25F-1040-4E7C-AE62-DCFC284C1D5A}" presName="textRepeatNode" presStyleLbl="alignNode1" presStyleIdx="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92DE06-0C03-429C-AF8C-9CEA224F2F0C}" type="pres">
      <dgm:prSet presAssocID="{5AA0C25F-1040-4E7C-AE62-DCFC284C1D5A}" presName="textaccent2" presStyleCnt="0"/>
      <dgm:spPr/>
    </dgm:pt>
    <dgm:pt modelId="{33BA508D-8345-440B-B922-7DEB60BE3205}" type="pres">
      <dgm:prSet presAssocID="{5AA0C25F-1040-4E7C-AE62-DCFC284C1D5A}" presName="accentRepeatNode" presStyleLbl="solidAlignAcc1" presStyleIdx="2" presStyleCnt="24"/>
      <dgm:spPr/>
    </dgm:pt>
    <dgm:pt modelId="{2F2B6463-F269-4FA9-B856-3BBECEFA4387}" type="pres">
      <dgm:prSet presAssocID="{2CDC78D4-60C9-46EF-9FD3-40873B33717B}" presName="image2" presStyleCnt="0"/>
      <dgm:spPr/>
    </dgm:pt>
    <dgm:pt modelId="{206B96C1-5B96-4147-9905-61700D3244EE}" type="pres">
      <dgm:prSet presAssocID="{2CDC78D4-60C9-46EF-9FD3-40873B33717B}" presName="imageRepeatNode" presStyleLbl="alignAcc1" presStyleIdx="1" presStyleCnt="12"/>
      <dgm:spPr/>
      <dgm:t>
        <a:bodyPr/>
        <a:lstStyle/>
        <a:p>
          <a:endParaRPr lang="en-US"/>
        </a:p>
      </dgm:t>
    </dgm:pt>
    <dgm:pt modelId="{5284BA69-0CA0-4306-A4DF-4613EE612C0F}" type="pres">
      <dgm:prSet presAssocID="{2CDC78D4-60C9-46EF-9FD3-40873B33717B}" presName="imageaccent2" presStyleCnt="0"/>
      <dgm:spPr/>
    </dgm:pt>
    <dgm:pt modelId="{699D66CB-E598-4D23-8012-6B91CD47C259}" type="pres">
      <dgm:prSet presAssocID="{2CDC78D4-60C9-46EF-9FD3-40873B33717B}" presName="accentRepeatNode" presStyleLbl="solidAlignAcc1" presStyleIdx="3" presStyleCnt="24"/>
      <dgm:spPr/>
    </dgm:pt>
    <dgm:pt modelId="{12CA5063-4F8C-46E8-A572-BC3EC1E01188}" type="pres">
      <dgm:prSet presAssocID="{39520165-A3C2-475F-9BAC-A0D4DB5ED34C}" presName="text3" presStyleCnt="0"/>
      <dgm:spPr/>
    </dgm:pt>
    <dgm:pt modelId="{F80BD032-F8CA-4CA7-8952-8DC97057EB88}" type="pres">
      <dgm:prSet presAssocID="{39520165-A3C2-475F-9BAC-A0D4DB5ED34C}" presName="textRepeatNode" presStyleLbl="alignNode1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89B58F-9AD5-4269-B4E6-352728922B9B}" type="pres">
      <dgm:prSet presAssocID="{39520165-A3C2-475F-9BAC-A0D4DB5ED34C}" presName="textaccent3" presStyleCnt="0"/>
      <dgm:spPr/>
    </dgm:pt>
    <dgm:pt modelId="{9E3CE88B-3182-412D-94D1-E25303E1BFA8}" type="pres">
      <dgm:prSet presAssocID="{39520165-A3C2-475F-9BAC-A0D4DB5ED34C}" presName="accentRepeatNode" presStyleLbl="solidAlignAcc1" presStyleIdx="4" presStyleCnt="24"/>
      <dgm:spPr/>
    </dgm:pt>
    <dgm:pt modelId="{623271E2-3F03-4CD6-A4CD-DA9E1D437CCC}" type="pres">
      <dgm:prSet presAssocID="{5BD4A1DC-CAEF-4B14-8615-F94A76F9E631}" presName="image3" presStyleCnt="0"/>
      <dgm:spPr/>
    </dgm:pt>
    <dgm:pt modelId="{4D552CAC-2C42-4D8B-8453-C5B69BD4156C}" type="pres">
      <dgm:prSet presAssocID="{5BD4A1DC-CAEF-4B14-8615-F94A76F9E631}" presName="imageRepeatNode" presStyleLbl="alignAcc1" presStyleIdx="2" presStyleCnt="12"/>
      <dgm:spPr/>
      <dgm:t>
        <a:bodyPr/>
        <a:lstStyle/>
        <a:p>
          <a:endParaRPr lang="en-US"/>
        </a:p>
      </dgm:t>
    </dgm:pt>
    <dgm:pt modelId="{EDE8C847-C236-4D14-A73D-9A7279869293}" type="pres">
      <dgm:prSet presAssocID="{5BD4A1DC-CAEF-4B14-8615-F94A76F9E631}" presName="imageaccent3" presStyleCnt="0"/>
      <dgm:spPr/>
    </dgm:pt>
    <dgm:pt modelId="{811F0B41-6AF6-4B13-B0CA-D83F65CDB015}" type="pres">
      <dgm:prSet presAssocID="{5BD4A1DC-CAEF-4B14-8615-F94A76F9E631}" presName="accentRepeatNode" presStyleLbl="solidAlignAcc1" presStyleIdx="5" presStyleCnt="24"/>
      <dgm:spPr/>
    </dgm:pt>
    <dgm:pt modelId="{D7E8A77B-2DBC-415F-9C18-01A7083934E3}" type="pres">
      <dgm:prSet presAssocID="{40EF1BB1-DD2E-4A82-8E68-36F67D68F633}" presName="text4" presStyleCnt="0"/>
      <dgm:spPr/>
    </dgm:pt>
    <dgm:pt modelId="{CD6BE204-2103-4C29-B75E-DC6619C4C4F6}" type="pres">
      <dgm:prSet presAssocID="{40EF1BB1-DD2E-4A82-8E68-36F67D68F633}" presName="textRepeatNode" presStyleLbl="alignNode1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229284-0297-477B-B690-4CD8F22C53FE}" type="pres">
      <dgm:prSet presAssocID="{40EF1BB1-DD2E-4A82-8E68-36F67D68F633}" presName="textaccent4" presStyleCnt="0"/>
      <dgm:spPr/>
    </dgm:pt>
    <dgm:pt modelId="{D91319CB-AE53-4CBB-AB7A-F71EF4F084B0}" type="pres">
      <dgm:prSet presAssocID="{40EF1BB1-DD2E-4A82-8E68-36F67D68F633}" presName="accentRepeatNode" presStyleLbl="solidAlignAcc1" presStyleIdx="6" presStyleCnt="24"/>
      <dgm:spPr/>
    </dgm:pt>
    <dgm:pt modelId="{2188C982-F9CE-44F4-AC8B-24346DE2D6F1}" type="pres">
      <dgm:prSet presAssocID="{7C318076-0308-43AC-ABF0-C68FC95AAF74}" presName="image4" presStyleCnt="0"/>
      <dgm:spPr/>
    </dgm:pt>
    <dgm:pt modelId="{F9F63471-5BD1-4356-BCB7-1238642F0BBE}" type="pres">
      <dgm:prSet presAssocID="{7C318076-0308-43AC-ABF0-C68FC95AAF74}" presName="imageRepeatNode" presStyleLbl="alignAcc1" presStyleIdx="3" presStyleCnt="12"/>
      <dgm:spPr/>
      <dgm:t>
        <a:bodyPr/>
        <a:lstStyle/>
        <a:p>
          <a:endParaRPr lang="en-US"/>
        </a:p>
      </dgm:t>
    </dgm:pt>
    <dgm:pt modelId="{2208C18B-336A-4030-AFE2-135351646CC9}" type="pres">
      <dgm:prSet presAssocID="{7C318076-0308-43AC-ABF0-C68FC95AAF74}" presName="imageaccent4" presStyleCnt="0"/>
      <dgm:spPr/>
    </dgm:pt>
    <dgm:pt modelId="{71A5FEA1-B1DB-47ED-B11C-5D573F78FC75}" type="pres">
      <dgm:prSet presAssocID="{7C318076-0308-43AC-ABF0-C68FC95AAF74}" presName="accentRepeatNode" presStyleLbl="solidAlignAcc1" presStyleIdx="7" presStyleCnt="24"/>
      <dgm:spPr/>
    </dgm:pt>
    <dgm:pt modelId="{D7BD331E-4559-484E-A90F-623A81C90826}" type="pres">
      <dgm:prSet presAssocID="{BA1E1CCA-DA40-4541-9FB4-69F474BC0528}" presName="text5" presStyleCnt="0"/>
      <dgm:spPr/>
    </dgm:pt>
    <dgm:pt modelId="{FE3515B1-BBD2-4D18-BA90-DEFECAD9F1F1}" type="pres">
      <dgm:prSet presAssocID="{BA1E1CCA-DA40-4541-9FB4-69F474BC0528}" presName="textRepeatNode" presStyleLbl="alignNode1" presStyleIdx="4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2F0606-07D5-4820-9607-EA89B4716501}" type="pres">
      <dgm:prSet presAssocID="{BA1E1CCA-DA40-4541-9FB4-69F474BC0528}" presName="textaccent5" presStyleCnt="0"/>
      <dgm:spPr/>
    </dgm:pt>
    <dgm:pt modelId="{34915F14-1BA2-43F8-987A-9188B356C23A}" type="pres">
      <dgm:prSet presAssocID="{BA1E1CCA-DA40-4541-9FB4-69F474BC0528}" presName="accentRepeatNode" presStyleLbl="solidAlignAcc1" presStyleIdx="8" presStyleCnt="24"/>
      <dgm:spPr/>
    </dgm:pt>
    <dgm:pt modelId="{19B1ED73-173B-4902-B191-061CE630E69D}" type="pres">
      <dgm:prSet presAssocID="{B9269477-1368-41C0-BB10-9751A96ABCCA}" presName="image5" presStyleCnt="0"/>
      <dgm:spPr/>
    </dgm:pt>
    <dgm:pt modelId="{7114CA9E-E72F-4932-BAD0-CEAB8B80143C}" type="pres">
      <dgm:prSet presAssocID="{B9269477-1368-41C0-BB10-9751A96ABCCA}" presName="imageRepeatNode" presStyleLbl="alignAcc1" presStyleIdx="4" presStyleCnt="12"/>
      <dgm:spPr/>
      <dgm:t>
        <a:bodyPr/>
        <a:lstStyle/>
        <a:p>
          <a:endParaRPr lang="en-US"/>
        </a:p>
      </dgm:t>
    </dgm:pt>
    <dgm:pt modelId="{779D694E-59B8-4CD9-BACD-8295747A14BF}" type="pres">
      <dgm:prSet presAssocID="{B9269477-1368-41C0-BB10-9751A96ABCCA}" presName="imageaccent5" presStyleCnt="0"/>
      <dgm:spPr/>
    </dgm:pt>
    <dgm:pt modelId="{668E4D92-23E7-4A8F-9670-997548BCBCD5}" type="pres">
      <dgm:prSet presAssocID="{B9269477-1368-41C0-BB10-9751A96ABCCA}" presName="accentRepeatNode" presStyleLbl="solidAlignAcc1" presStyleIdx="9" presStyleCnt="24"/>
      <dgm:spPr/>
    </dgm:pt>
    <dgm:pt modelId="{B1B80C37-D2B5-4C4E-9E31-FF8F5DDABC52}" type="pres">
      <dgm:prSet presAssocID="{441C2842-CAD1-40E0-8C2D-F6928C6B0BA8}" presName="text6" presStyleCnt="0"/>
      <dgm:spPr/>
    </dgm:pt>
    <dgm:pt modelId="{A8D6F79D-33A1-46EB-BA86-1691A85B3D5F}" type="pres">
      <dgm:prSet presAssocID="{441C2842-CAD1-40E0-8C2D-F6928C6B0BA8}" presName="textRepeatNode" presStyleLbl="alignNode1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9C1C26-3315-48F0-B17E-4D6B13943275}" type="pres">
      <dgm:prSet presAssocID="{441C2842-CAD1-40E0-8C2D-F6928C6B0BA8}" presName="textaccent6" presStyleCnt="0"/>
      <dgm:spPr/>
    </dgm:pt>
    <dgm:pt modelId="{08A81117-9F57-4E92-847D-52467B56CDBB}" type="pres">
      <dgm:prSet presAssocID="{441C2842-CAD1-40E0-8C2D-F6928C6B0BA8}" presName="accentRepeatNode" presStyleLbl="solidAlignAcc1" presStyleIdx="10" presStyleCnt="24"/>
      <dgm:spPr/>
    </dgm:pt>
    <dgm:pt modelId="{97C491F3-1D33-433E-B189-F95BF050AA9B}" type="pres">
      <dgm:prSet presAssocID="{6EAC3038-DD9B-4935-AA76-7A977183BDDD}" presName="image6" presStyleCnt="0"/>
      <dgm:spPr/>
    </dgm:pt>
    <dgm:pt modelId="{F53C66BC-7124-4494-9783-A07B4DFDEFF4}" type="pres">
      <dgm:prSet presAssocID="{6EAC3038-DD9B-4935-AA76-7A977183BDDD}" presName="imageRepeatNode" presStyleLbl="alignAcc1" presStyleIdx="5" presStyleCnt="12"/>
      <dgm:spPr/>
      <dgm:t>
        <a:bodyPr/>
        <a:lstStyle/>
        <a:p>
          <a:endParaRPr lang="en-US"/>
        </a:p>
      </dgm:t>
    </dgm:pt>
    <dgm:pt modelId="{8D8A3A5A-E5E7-40F8-A58A-4CB6C9BC3560}" type="pres">
      <dgm:prSet presAssocID="{6EAC3038-DD9B-4935-AA76-7A977183BDDD}" presName="imageaccent6" presStyleCnt="0"/>
      <dgm:spPr/>
    </dgm:pt>
    <dgm:pt modelId="{5B9F319E-6AC9-4BEF-B38A-DE776A82FFAF}" type="pres">
      <dgm:prSet presAssocID="{6EAC3038-DD9B-4935-AA76-7A977183BDDD}" presName="accentRepeatNode" presStyleLbl="solidAlignAcc1" presStyleIdx="11" presStyleCnt="24"/>
      <dgm:spPr/>
    </dgm:pt>
    <dgm:pt modelId="{0019DE87-B169-4A11-8A28-7B1E679191EA}" type="pres">
      <dgm:prSet presAssocID="{B2106660-4648-4398-AE88-A09A888ADE0D}" presName="text7" presStyleCnt="0"/>
      <dgm:spPr/>
    </dgm:pt>
    <dgm:pt modelId="{11AF3D79-2E3C-48C9-8E7D-A0AB9DB68727}" type="pres">
      <dgm:prSet presAssocID="{B2106660-4648-4398-AE88-A09A888ADE0D}" presName="textRepeatNode" presStyleLbl="alignNode1" presStyleIdx="6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2A4B1-BD31-4F9E-B244-95881A49ABBE}" type="pres">
      <dgm:prSet presAssocID="{B2106660-4648-4398-AE88-A09A888ADE0D}" presName="textaccent7" presStyleCnt="0"/>
      <dgm:spPr/>
    </dgm:pt>
    <dgm:pt modelId="{4BB7CC6C-7B09-4238-9E85-7099138FD557}" type="pres">
      <dgm:prSet presAssocID="{B2106660-4648-4398-AE88-A09A888ADE0D}" presName="accentRepeatNode" presStyleLbl="solidAlignAcc1" presStyleIdx="12" presStyleCnt="24"/>
      <dgm:spPr/>
    </dgm:pt>
    <dgm:pt modelId="{A991DBC4-C51D-4F4C-8409-EE872B26FB8C}" type="pres">
      <dgm:prSet presAssocID="{12D05596-8FA7-41D3-9299-239E2C027E7B}" presName="image7" presStyleCnt="0"/>
      <dgm:spPr/>
    </dgm:pt>
    <dgm:pt modelId="{651F0C50-047A-46FC-A2C4-C8088A52F6FD}" type="pres">
      <dgm:prSet presAssocID="{12D05596-8FA7-41D3-9299-239E2C027E7B}" presName="imageRepeatNode" presStyleLbl="alignAcc1" presStyleIdx="6" presStyleCnt="12"/>
      <dgm:spPr/>
      <dgm:t>
        <a:bodyPr/>
        <a:lstStyle/>
        <a:p>
          <a:endParaRPr lang="en-US"/>
        </a:p>
      </dgm:t>
    </dgm:pt>
    <dgm:pt modelId="{0FCBB13C-D5F4-49F3-BA4D-24C682BE4B77}" type="pres">
      <dgm:prSet presAssocID="{12D05596-8FA7-41D3-9299-239E2C027E7B}" presName="imageaccent7" presStyleCnt="0"/>
      <dgm:spPr/>
    </dgm:pt>
    <dgm:pt modelId="{FD60DF16-AF43-443D-99B2-504B70FFAAD6}" type="pres">
      <dgm:prSet presAssocID="{12D05596-8FA7-41D3-9299-239E2C027E7B}" presName="accentRepeatNode" presStyleLbl="solidAlignAcc1" presStyleIdx="13" presStyleCnt="24"/>
      <dgm:spPr/>
    </dgm:pt>
    <dgm:pt modelId="{7C056E4F-DEA7-439C-BAD9-7F77F18661E6}" type="pres">
      <dgm:prSet presAssocID="{752CD16D-E00C-4BCB-9A6C-8A9CA6DA2C55}" presName="text8" presStyleCnt="0"/>
      <dgm:spPr/>
    </dgm:pt>
    <dgm:pt modelId="{83C9C083-0C0C-4CB6-9C7B-57DA9FEF3097}" type="pres">
      <dgm:prSet presAssocID="{752CD16D-E00C-4BCB-9A6C-8A9CA6DA2C55}" presName="textRepeatNode" presStyleLbl="alignNode1" presStyleIdx="7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6CF646-2524-4BFC-A793-1705C3310A81}" type="pres">
      <dgm:prSet presAssocID="{752CD16D-E00C-4BCB-9A6C-8A9CA6DA2C55}" presName="textaccent8" presStyleCnt="0"/>
      <dgm:spPr/>
    </dgm:pt>
    <dgm:pt modelId="{3E619F9B-97D9-471C-BBA6-026D7BCA3FE9}" type="pres">
      <dgm:prSet presAssocID="{752CD16D-E00C-4BCB-9A6C-8A9CA6DA2C55}" presName="accentRepeatNode" presStyleLbl="solidAlignAcc1" presStyleIdx="14" presStyleCnt="24"/>
      <dgm:spPr/>
    </dgm:pt>
    <dgm:pt modelId="{4EC5CD44-26D1-413B-B89C-A17BF2FA1FFA}" type="pres">
      <dgm:prSet presAssocID="{9ED0F8FE-C2DF-475A-B5DF-3FB0C10B65B4}" presName="image8" presStyleCnt="0"/>
      <dgm:spPr/>
    </dgm:pt>
    <dgm:pt modelId="{BD03C4BC-1B68-45A9-A548-AC682A6DE975}" type="pres">
      <dgm:prSet presAssocID="{9ED0F8FE-C2DF-475A-B5DF-3FB0C10B65B4}" presName="imageRepeatNode" presStyleLbl="alignAcc1" presStyleIdx="7" presStyleCnt="12"/>
      <dgm:spPr/>
      <dgm:t>
        <a:bodyPr/>
        <a:lstStyle/>
        <a:p>
          <a:endParaRPr lang="en-US"/>
        </a:p>
      </dgm:t>
    </dgm:pt>
    <dgm:pt modelId="{7C979907-3A81-435C-8B4A-CFAD6A8C521A}" type="pres">
      <dgm:prSet presAssocID="{9ED0F8FE-C2DF-475A-B5DF-3FB0C10B65B4}" presName="imageaccent8" presStyleCnt="0"/>
      <dgm:spPr/>
    </dgm:pt>
    <dgm:pt modelId="{3DA09104-A885-46AA-AFBD-587BE7541250}" type="pres">
      <dgm:prSet presAssocID="{9ED0F8FE-C2DF-475A-B5DF-3FB0C10B65B4}" presName="accentRepeatNode" presStyleLbl="solidAlignAcc1" presStyleIdx="15" presStyleCnt="24"/>
      <dgm:spPr/>
    </dgm:pt>
    <dgm:pt modelId="{1B9BCD32-ACDF-4AEC-907F-74A5DC66A793}" type="pres">
      <dgm:prSet presAssocID="{B64C3C1D-DE50-4A66-B168-3D3C6E98EC2F}" presName="text9" presStyleCnt="0"/>
      <dgm:spPr/>
    </dgm:pt>
    <dgm:pt modelId="{BE32626D-72AE-4CA1-A968-77E9E086DE2C}" type="pres">
      <dgm:prSet presAssocID="{B64C3C1D-DE50-4A66-B168-3D3C6E98EC2F}" presName="textRepeatNode" presStyleLbl="alignNode1" presStyleIdx="8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B7833-F16A-439B-95EE-4AFBA223FD14}" type="pres">
      <dgm:prSet presAssocID="{B64C3C1D-DE50-4A66-B168-3D3C6E98EC2F}" presName="textaccent9" presStyleCnt="0"/>
      <dgm:spPr/>
    </dgm:pt>
    <dgm:pt modelId="{4B7FB50A-E3C6-4336-A1CE-1F7221A8A684}" type="pres">
      <dgm:prSet presAssocID="{B64C3C1D-DE50-4A66-B168-3D3C6E98EC2F}" presName="accentRepeatNode" presStyleLbl="solidAlignAcc1" presStyleIdx="16" presStyleCnt="24"/>
      <dgm:spPr/>
    </dgm:pt>
    <dgm:pt modelId="{3F61F594-B832-4B7A-87B7-053218AE1955}" type="pres">
      <dgm:prSet presAssocID="{A0808C1A-8D77-4E00-B9B2-797BCEAD62AA}" presName="image9" presStyleCnt="0"/>
      <dgm:spPr/>
    </dgm:pt>
    <dgm:pt modelId="{B8D50F29-3EAF-4176-BE77-22F35BFC1B2A}" type="pres">
      <dgm:prSet presAssocID="{A0808C1A-8D77-4E00-B9B2-797BCEAD62AA}" presName="imageRepeatNode" presStyleLbl="alignAcc1" presStyleIdx="8" presStyleCnt="12"/>
      <dgm:spPr/>
      <dgm:t>
        <a:bodyPr/>
        <a:lstStyle/>
        <a:p>
          <a:endParaRPr lang="en-US"/>
        </a:p>
      </dgm:t>
    </dgm:pt>
    <dgm:pt modelId="{AC749131-1732-4E6D-AEE3-A454BDFBA166}" type="pres">
      <dgm:prSet presAssocID="{A0808C1A-8D77-4E00-B9B2-797BCEAD62AA}" presName="imageaccent9" presStyleCnt="0"/>
      <dgm:spPr/>
    </dgm:pt>
    <dgm:pt modelId="{B416A264-58A2-4DBB-9169-7C8A7AE30B5C}" type="pres">
      <dgm:prSet presAssocID="{A0808C1A-8D77-4E00-B9B2-797BCEAD62AA}" presName="accentRepeatNode" presStyleLbl="solidAlignAcc1" presStyleIdx="17" presStyleCnt="24"/>
      <dgm:spPr/>
    </dgm:pt>
    <dgm:pt modelId="{A3987824-031E-4FA8-82BE-782F61B08C2E}" type="pres">
      <dgm:prSet presAssocID="{D5811479-AE9A-4D64-97E7-1FA94119FD02}" presName="text10" presStyleCnt="0"/>
      <dgm:spPr/>
    </dgm:pt>
    <dgm:pt modelId="{A6F25776-ED10-4338-A9F9-862176D7CD7B}" type="pres">
      <dgm:prSet presAssocID="{D5811479-AE9A-4D64-97E7-1FA94119FD02}" presName="textRepeatNode" presStyleLbl="alignNode1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C88F0E-C1A4-41E6-B8AE-67E5AA14717D}" type="pres">
      <dgm:prSet presAssocID="{D5811479-AE9A-4D64-97E7-1FA94119FD02}" presName="textaccent10" presStyleCnt="0"/>
      <dgm:spPr/>
    </dgm:pt>
    <dgm:pt modelId="{D0DE1042-E4B9-4D44-BC9C-0B30BE8A6223}" type="pres">
      <dgm:prSet presAssocID="{D5811479-AE9A-4D64-97E7-1FA94119FD02}" presName="accentRepeatNode" presStyleLbl="solidAlignAcc1" presStyleIdx="18" presStyleCnt="24"/>
      <dgm:spPr/>
    </dgm:pt>
    <dgm:pt modelId="{9ADEC80F-7B81-4491-9562-AA772ADF242B}" type="pres">
      <dgm:prSet presAssocID="{A16340AD-DA8F-43B1-B5BB-C1152502777E}" presName="image10" presStyleCnt="0"/>
      <dgm:spPr/>
    </dgm:pt>
    <dgm:pt modelId="{105895BF-2DCA-4E37-90D9-28089CFFC033}" type="pres">
      <dgm:prSet presAssocID="{A16340AD-DA8F-43B1-B5BB-C1152502777E}" presName="imageRepeatNode" presStyleLbl="alignAcc1" presStyleIdx="9" presStyleCnt="12"/>
      <dgm:spPr/>
      <dgm:t>
        <a:bodyPr/>
        <a:lstStyle/>
        <a:p>
          <a:endParaRPr lang="en-US"/>
        </a:p>
      </dgm:t>
    </dgm:pt>
    <dgm:pt modelId="{1AF59323-B1B2-40F6-9795-5DCCE1FC60D9}" type="pres">
      <dgm:prSet presAssocID="{A16340AD-DA8F-43B1-B5BB-C1152502777E}" presName="imageaccent10" presStyleCnt="0"/>
      <dgm:spPr/>
    </dgm:pt>
    <dgm:pt modelId="{7E22AF73-1D49-4EB7-9BB5-74F109FCE1FC}" type="pres">
      <dgm:prSet presAssocID="{A16340AD-DA8F-43B1-B5BB-C1152502777E}" presName="accentRepeatNode" presStyleLbl="solidAlignAcc1" presStyleIdx="19" presStyleCnt="24"/>
      <dgm:spPr/>
    </dgm:pt>
    <dgm:pt modelId="{185FCE5B-7E8E-47A6-9A2C-5DF502A17364}" type="pres">
      <dgm:prSet presAssocID="{6447133B-7CAE-4DF4-A3FD-795245EAA604}" presName="text11" presStyleCnt="0"/>
      <dgm:spPr/>
    </dgm:pt>
    <dgm:pt modelId="{5E18C6D2-1E17-4121-B6D6-F172919DFF90}" type="pres">
      <dgm:prSet presAssocID="{6447133B-7CAE-4DF4-A3FD-795245EAA604}" presName="textRepeatNode" presStyleLbl="alignNode1" presStyleIdx="1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7120B8-6B8B-433E-A4DF-10773C2211A7}" type="pres">
      <dgm:prSet presAssocID="{6447133B-7CAE-4DF4-A3FD-795245EAA604}" presName="textaccent11" presStyleCnt="0"/>
      <dgm:spPr/>
    </dgm:pt>
    <dgm:pt modelId="{3A1F205D-CB5F-451D-93EF-1CB1FBB50E35}" type="pres">
      <dgm:prSet presAssocID="{6447133B-7CAE-4DF4-A3FD-795245EAA604}" presName="accentRepeatNode" presStyleLbl="solidAlignAcc1" presStyleIdx="20" presStyleCnt="24"/>
      <dgm:spPr/>
    </dgm:pt>
    <dgm:pt modelId="{39581628-3173-477C-98BA-36A071EB7349}" type="pres">
      <dgm:prSet presAssocID="{14EB1A80-B6CE-4275-B6F2-310253FD2CAF}" presName="image11" presStyleCnt="0"/>
      <dgm:spPr/>
    </dgm:pt>
    <dgm:pt modelId="{95ED1B0E-34FC-41B2-A5E8-16979997FC5D}" type="pres">
      <dgm:prSet presAssocID="{14EB1A80-B6CE-4275-B6F2-310253FD2CAF}" presName="imageRepeatNode" presStyleLbl="alignAcc1" presStyleIdx="10" presStyleCnt="12"/>
      <dgm:spPr/>
      <dgm:t>
        <a:bodyPr/>
        <a:lstStyle/>
        <a:p>
          <a:endParaRPr lang="en-US"/>
        </a:p>
      </dgm:t>
    </dgm:pt>
    <dgm:pt modelId="{9A30B1AD-E3D9-4F31-A5B0-5EC7BC2C689D}" type="pres">
      <dgm:prSet presAssocID="{14EB1A80-B6CE-4275-B6F2-310253FD2CAF}" presName="imageaccent11" presStyleCnt="0"/>
      <dgm:spPr/>
    </dgm:pt>
    <dgm:pt modelId="{1E0BF04F-E5BD-4766-A7E9-B5FAA0BF90BF}" type="pres">
      <dgm:prSet presAssocID="{14EB1A80-B6CE-4275-B6F2-310253FD2CAF}" presName="accentRepeatNode" presStyleLbl="solidAlignAcc1" presStyleIdx="21" presStyleCnt="24"/>
      <dgm:spPr/>
    </dgm:pt>
    <dgm:pt modelId="{116E734F-A064-4FCF-9D68-D7167BD936D3}" type="pres">
      <dgm:prSet presAssocID="{FE670241-49D0-4E2C-89CA-E3F552D0D723}" presName="text12" presStyleCnt="0"/>
      <dgm:spPr/>
    </dgm:pt>
    <dgm:pt modelId="{D5B3350D-9668-45E1-A8CF-BAF60D304B8B}" type="pres">
      <dgm:prSet presAssocID="{FE670241-49D0-4E2C-89CA-E3F552D0D723}" presName="textRepeatNode" presStyleLbl="alignNode1" presStyleIdx="1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8AF77F-FF77-40EF-9EBC-57A323896511}" type="pres">
      <dgm:prSet presAssocID="{FE670241-49D0-4E2C-89CA-E3F552D0D723}" presName="textaccent12" presStyleCnt="0"/>
      <dgm:spPr/>
    </dgm:pt>
    <dgm:pt modelId="{13C0364D-1BEA-479C-80AA-1425ECDEBE8B}" type="pres">
      <dgm:prSet presAssocID="{FE670241-49D0-4E2C-89CA-E3F552D0D723}" presName="accentRepeatNode" presStyleLbl="solidAlignAcc1" presStyleIdx="22" presStyleCnt="24"/>
      <dgm:spPr/>
    </dgm:pt>
    <dgm:pt modelId="{45316E36-534D-4338-8B2F-F8E8C8002925}" type="pres">
      <dgm:prSet presAssocID="{08CEB1A2-A496-4BCD-B3A1-5027DD413B1C}" presName="image12" presStyleCnt="0"/>
      <dgm:spPr/>
    </dgm:pt>
    <dgm:pt modelId="{C12031FC-2A31-4445-A2F1-F29675BBB815}" type="pres">
      <dgm:prSet presAssocID="{08CEB1A2-A496-4BCD-B3A1-5027DD413B1C}" presName="imageRepeatNode" presStyleLbl="alignAcc1" presStyleIdx="11" presStyleCnt="12"/>
      <dgm:spPr/>
      <dgm:t>
        <a:bodyPr/>
        <a:lstStyle/>
        <a:p>
          <a:endParaRPr lang="en-US"/>
        </a:p>
      </dgm:t>
    </dgm:pt>
    <dgm:pt modelId="{284A40FA-AE3A-4869-8C71-BE552926BD6C}" type="pres">
      <dgm:prSet presAssocID="{08CEB1A2-A496-4BCD-B3A1-5027DD413B1C}" presName="imageaccent12" presStyleCnt="0"/>
      <dgm:spPr/>
    </dgm:pt>
    <dgm:pt modelId="{AB7A18EB-8D69-4494-BEEA-70B1548F1F4C}" type="pres">
      <dgm:prSet presAssocID="{08CEB1A2-A496-4BCD-B3A1-5027DD413B1C}" presName="accentRepeatNode" presStyleLbl="solidAlignAcc1" presStyleIdx="23" presStyleCnt="24"/>
      <dgm:spPr/>
    </dgm:pt>
  </dgm:ptLst>
  <dgm:cxnLst>
    <dgm:cxn modelId="{8326F75B-F985-4615-A548-5ED999520476}" srcId="{656E08C4-FFB8-45DE-84C8-A05511FC4081}" destId="{FE670241-49D0-4E2C-89CA-E3F552D0D723}" srcOrd="11" destOrd="0" parTransId="{0E37D336-52CD-4D5B-A570-3B0456CA7D06}" sibTransId="{08CEB1A2-A496-4BCD-B3A1-5027DD413B1C}"/>
    <dgm:cxn modelId="{AAF5C5D8-62A3-4A75-BB54-6B5004C1ACDE}" type="presOf" srcId="{5AA0C25F-1040-4E7C-AE62-DCFC284C1D5A}" destId="{FF173DA6-0049-4947-9491-E3D14761EF7D}" srcOrd="0" destOrd="0" presId="urn:microsoft.com/office/officeart/2008/layout/HexagonCluster"/>
    <dgm:cxn modelId="{98F94833-E0A2-4419-B99A-C4FFED2CD012}" srcId="{656E08C4-FFB8-45DE-84C8-A05511FC4081}" destId="{BA1E1CCA-DA40-4541-9FB4-69F474BC0528}" srcOrd="4" destOrd="0" parTransId="{E4CC5107-509F-4173-8A57-36DD7D6540F3}" sibTransId="{B9269477-1368-41C0-BB10-9751A96ABCCA}"/>
    <dgm:cxn modelId="{7C013577-4926-43A9-8044-D905817F4385}" srcId="{656E08C4-FFB8-45DE-84C8-A05511FC4081}" destId="{5AA0C25F-1040-4E7C-AE62-DCFC284C1D5A}" srcOrd="1" destOrd="0" parTransId="{8CEC7461-75CE-4125-AEC0-875340DD7656}" sibTransId="{2CDC78D4-60C9-46EF-9FD3-40873B33717B}"/>
    <dgm:cxn modelId="{2FF01D3E-F3F0-49F9-97F2-17E32FD770FB}" type="presOf" srcId="{39520165-A3C2-475F-9BAC-A0D4DB5ED34C}" destId="{F80BD032-F8CA-4CA7-8952-8DC97057EB88}" srcOrd="0" destOrd="0" presId="urn:microsoft.com/office/officeart/2008/layout/HexagonCluster"/>
    <dgm:cxn modelId="{AC9D3CAC-C4C2-4AB3-8DFF-04D100DCB3EA}" type="presOf" srcId="{441C2842-CAD1-40E0-8C2D-F6928C6B0BA8}" destId="{A8D6F79D-33A1-46EB-BA86-1691A85B3D5F}" srcOrd="0" destOrd="0" presId="urn:microsoft.com/office/officeart/2008/layout/HexagonCluster"/>
    <dgm:cxn modelId="{80394701-83FD-439C-86E0-8A6C9053F2F8}" srcId="{656E08C4-FFB8-45DE-84C8-A05511FC4081}" destId="{752CD16D-E00C-4BCB-9A6C-8A9CA6DA2C55}" srcOrd="7" destOrd="0" parTransId="{A492D336-206A-4370-884B-BF1DA5BD63FB}" sibTransId="{9ED0F8FE-C2DF-475A-B5DF-3FB0C10B65B4}"/>
    <dgm:cxn modelId="{75FE5D3D-602D-485B-8529-3238FBF18B23}" srcId="{656E08C4-FFB8-45DE-84C8-A05511FC4081}" destId="{B2106660-4648-4398-AE88-A09A888ADE0D}" srcOrd="6" destOrd="0" parTransId="{E9EDE140-4F0B-4731-8C22-80D32853A619}" sibTransId="{12D05596-8FA7-41D3-9299-239E2C027E7B}"/>
    <dgm:cxn modelId="{D62D1405-070F-4AEB-AACA-DA17A86C50CA}" type="presOf" srcId="{12D05596-8FA7-41D3-9299-239E2C027E7B}" destId="{651F0C50-047A-46FC-A2C4-C8088A52F6FD}" srcOrd="0" destOrd="0" presId="urn:microsoft.com/office/officeart/2008/layout/HexagonCluster"/>
    <dgm:cxn modelId="{9B740A17-4648-4D30-A8C7-412737DA256D}" srcId="{656E08C4-FFB8-45DE-84C8-A05511FC4081}" destId="{40EF1BB1-DD2E-4A82-8E68-36F67D68F633}" srcOrd="3" destOrd="0" parTransId="{842E1AAD-AC79-47DA-A601-92BE73D4883B}" sibTransId="{7C318076-0308-43AC-ABF0-C68FC95AAF74}"/>
    <dgm:cxn modelId="{C0ED8BE7-FBF1-4243-8EDA-9EB2137A1049}" type="presOf" srcId="{7C318076-0308-43AC-ABF0-C68FC95AAF74}" destId="{F9F63471-5BD1-4356-BCB7-1238642F0BBE}" srcOrd="0" destOrd="0" presId="urn:microsoft.com/office/officeart/2008/layout/HexagonCluster"/>
    <dgm:cxn modelId="{43FF2511-DB1A-4E9E-BBBD-5DF3C301CBA0}" type="presOf" srcId="{8B39B3E4-0196-44C2-BCD6-20AE4FEA8E0F}" destId="{21F9B613-027D-4A6A-903F-8E940DE6A27A}" srcOrd="0" destOrd="0" presId="urn:microsoft.com/office/officeart/2008/layout/HexagonCluster"/>
    <dgm:cxn modelId="{A29A602E-C685-4E6E-9F74-83F20FC79AB1}" type="presOf" srcId="{BA1E1CCA-DA40-4541-9FB4-69F474BC0528}" destId="{FE3515B1-BBD2-4D18-BA90-DEFECAD9F1F1}" srcOrd="0" destOrd="0" presId="urn:microsoft.com/office/officeart/2008/layout/HexagonCluster"/>
    <dgm:cxn modelId="{47C11712-DF27-4A40-8481-97B371275EDE}" type="presOf" srcId="{2CDC78D4-60C9-46EF-9FD3-40873B33717B}" destId="{206B96C1-5B96-4147-9905-61700D3244EE}" srcOrd="0" destOrd="0" presId="urn:microsoft.com/office/officeart/2008/layout/HexagonCluster"/>
    <dgm:cxn modelId="{E19048E9-2C74-472A-A21E-90578876F5E4}" type="presOf" srcId="{6447133B-7CAE-4DF4-A3FD-795245EAA604}" destId="{5E18C6D2-1E17-4121-B6D6-F172919DFF90}" srcOrd="0" destOrd="0" presId="urn:microsoft.com/office/officeart/2008/layout/HexagonCluster"/>
    <dgm:cxn modelId="{679ABBA9-DA59-4BDF-B5DC-D92E2C93555F}" srcId="{656E08C4-FFB8-45DE-84C8-A05511FC4081}" destId="{B64C3C1D-DE50-4A66-B168-3D3C6E98EC2F}" srcOrd="8" destOrd="0" parTransId="{D7A5352A-32C3-4C94-93B0-81C4B2B1004D}" sibTransId="{A0808C1A-8D77-4E00-B9B2-797BCEAD62AA}"/>
    <dgm:cxn modelId="{6BF9D22E-04BA-481F-84D6-4E075DC50BDF}" type="presOf" srcId="{6EAC3038-DD9B-4935-AA76-7A977183BDDD}" destId="{F53C66BC-7124-4494-9783-A07B4DFDEFF4}" srcOrd="0" destOrd="0" presId="urn:microsoft.com/office/officeart/2008/layout/HexagonCluster"/>
    <dgm:cxn modelId="{C5AD5057-6AEB-4060-BAAD-160C867E956C}" srcId="{656E08C4-FFB8-45DE-84C8-A05511FC4081}" destId="{6447133B-7CAE-4DF4-A3FD-795245EAA604}" srcOrd="10" destOrd="0" parTransId="{EA09A8D5-C2EE-41B0-97C7-8AB1F330F56D}" sibTransId="{14EB1A80-B6CE-4275-B6F2-310253FD2CAF}"/>
    <dgm:cxn modelId="{85A8A978-2B5B-4676-B182-7F8F89861545}" type="presOf" srcId="{FE670241-49D0-4E2C-89CA-E3F552D0D723}" destId="{D5B3350D-9668-45E1-A8CF-BAF60D304B8B}" srcOrd="0" destOrd="0" presId="urn:microsoft.com/office/officeart/2008/layout/HexagonCluster"/>
    <dgm:cxn modelId="{A56E0B8E-ACAD-4FAF-B720-5527044FE9AF}" type="presOf" srcId="{9ED0F8FE-C2DF-475A-B5DF-3FB0C10B65B4}" destId="{BD03C4BC-1B68-45A9-A548-AC682A6DE975}" srcOrd="0" destOrd="0" presId="urn:microsoft.com/office/officeart/2008/layout/HexagonCluster"/>
    <dgm:cxn modelId="{628024E6-990C-45AB-BCC4-FC915306C3B8}" srcId="{656E08C4-FFB8-45DE-84C8-A05511FC4081}" destId="{61F00DC8-A491-4D17-A73F-2ED2008D8B9C}" srcOrd="0" destOrd="0" parTransId="{D15A2D42-2059-49CD-98F2-8FB92ABD9578}" sibTransId="{8B39B3E4-0196-44C2-BCD6-20AE4FEA8E0F}"/>
    <dgm:cxn modelId="{6AD30EF2-B139-4462-A9B1-AA33C6AA2620}" srcId="{656E08C4-FFB8-45DE-84C8-A05511FC4081}" destId="{39520165-A3C2-475F-9BAC-A0D4DB5ED34C}" srcOrd="2" destOrd="0" parTransId="{C3077FA2-9507-47C8-AB04-6E3E772CDC24}" sibTransId="{5BD4A1DC-CAEF-4B14-8615-F94A76F9E631}"/>
    <dgm:cxn modelId="{7228088F-99AD-444D-B37F-DF5D8CB47C5B}" type="presOf" srcId="{B9269477-1368-41C0-BB10-9751A96ABCCA}" destId="{7114CA9E-E72F-4932-BAD0-CEAB8B80143C}" srcOrd="0" destOrd="0" presId="urn:microsoft.com/office/officeart/2008/layout/HexagonCluster"/>
    <dgm:cxn modelId="{85376693-8564-4119-8FC6-0489D713261C}" type="presOf" srcId="{B64C3C1D-DE50-4A66-B168-3D3C6E98EC2F}" destId="{BE32626D-72AE-4CA1-A968-77E9E086DE2C}" srcOrd="0" destOrd="0" presId="urn:microsoft.com/office/officeart/2008/layout/HexagonCluster"/>
    <dgm:cxn modelId="{D77C42A0-DBEA-4B71-A4D1-1A57BDD1074D}" type="presOf" srcId="{5BD4A1DC-CAEF-4B14-8615-F94A76F9E631}" destId="{4D552CAC-2C42-4D8B-8453-C5B69BD4156C}" srcOrd="0" destOrd="0" presId="urn:microsoft.com/office/officeart/2008/layout/HexagonCluster"/>
    <dgm:cxn modelId="{FA2F2FF5-52E2-4A6E-AAF6-23E3826C172B}" type="presOf" srcId="{40EF1BB1-DD2E-4A82-8E68-36F67D68F633}" destId="{CD6BE204-2103-4C29-B75E-DC6619C4C4F6}" srcOrd="0" destOrd="0" presId="urn:microsoft.com/office/officeart/2008/layout/HexagonCluster"/>
    <dgm:cxn modelId="{E8418306-4584-4F4D-B873-F29FA6AE7A50}" type="presOf" srcId="{A0808C1A-8D77-4E00-B9B2-797BCEAD62AA}" destId="{B8D50F29-3EAF-4176-BE77-22F35BFC1B2A}" srcOrd="0" destOrd="0" presId="urn:microsoft.com/office/officeart/2008/layout/HexagonCluster"/>
    <dgm:cxn modelId="{0225734A-5831-48E8-81F1-C065FED48BE0}" type="presOf" srcId="{752CD16D-E00C-4BCB-9A6C-8A9CA6DA2C55}" destId="{83C9C083-0C0C-4CB6-9C7B-57DA9FEF3097}" srcOrd="0" destOrd="0" presId="urn:microsoft.com/office/officeart/2008/layout/HexagonCluster"/>
    <dgm:cxn modelId="{65C64436-55FB-4504-9EC7-7DC9775E0F76}" srcId="{656E08C4-FFB8-45DE-84C8-A05511FC4081}" destId="{441C2842-CAD1-40E0-8C2D-F6928C6B0BA8}" srcOrd="5" destOrd="0" parTransId="{909908FE-ADBC-4DCC-861C-711678D41C4B}" sibTransId="{6EAC3038-DD9B-4935-AA76-7A977183BDDD}"/>
    <dgm:cxn modelId="{BDBFC9F9-3284-4468-B0D2-63F12185887F}" type="presOf" srcId="{08CEB1A2-A496-4BCD-B3A1-5027DD413B1C}" destId="{C12031FC-2A31-4445-A2F1-F29675BBB815}" srcOrd="0" destOrd="0" presId="urn:microsoft.com/office/officeart/2008/layout/HexagonCluster"/>
    <dgm:cxn modelId="{7D6AFD6B-5304-4321-B4BB-CBF537DF5FD1}" type="presOf" srcId="{14EB1A80-B6CE-4275-B6F2-310253FD2CAF}" destId="{95ED1B0E-34FC-41B2-A5E8-16979997FC5D}" srcOrd="0" destOrd="0" presId="urn:microsoft.com/office/officeart/2008/layout/HexagonCluster"/>
    <dgm:cxn modelId="{25BCD030-E219-44BE-93CE-76C084DA48A7}" type="presOf" srcId="{656E08C4-FFB8-45DE-84C8-A05511FC4081}" destId="{85A15885-8CDD-41C3-AAB4-521A7CC99788}" srcOrd="0" destOrd="0" presId="urn:microsoft.com/office/officeart/2008/layout/HexagonCluster"/>
    <dgm:cxn modelId="{55A5C25F-C294-4E93-A8AA-FEB7F96BACDE}" type="presOf" srcId="{61F00DC8-A491-4D17-A73F-2ED2008D8B9C}" destId="{F8C24E71-5460-4229-9853-355D7E5C8010}" srcOrd="0" destOrd="0" presId="urn:microsoft.com/office/officeart/2008/layout/HexagonCluster"/>
    <dgm:cxn modelId="{79CB528F-6E82-4323-94CA-548DABBA0FCC}" type="presOf" srcId="{D5811479-AE9A-4D64-97E7-1FA94119FD02}" destId="{A6F25776-ED10-4338-A9F9-862176D7CD7B}" srcOrd="0" destOrd="0" presId="urn:microsoft.com/office/officeart/2008/layout/HexagonCluster"/>
    <dgm:cxn modelId="{42AB4C07-B021-43B2-BFE3-CB6718730215}" srcId="{656E08C4-FFB8-45DE-84C8-A05511FC4081}" destId="{D5811479-AE9A-4D64-97E7-1FA94119FD02}" srcOrd="9" destOrd="0" parTransId="{B881532D-CEDC-442A-8ECE-701E6F971236}" sibTransId="{A16340AD-DA8F-43B1-B5BB-C1152502777E}"/>
    <dgm:cxn modelId="{FD6B597C-E323-4407-982D-C78E16C9171E}" type="presOf" srcId="{B2106660-4648-4398-AE88-A09A888ADE0D}" destId="{11AF3D79-2E3C-48C9-8E7D-A0AB9DB68727}" srcOrd="0" destOrd="0" presId="urn:microsoft.com/office/officeart/2008/layout/HexagonCluster"/>
    <dgm:cxn modelId="{06698D20-787E-47CC-B7F4-85512F6D5586}" type="presOf" srcId="{A16340AD-DA8F-43B1-B5BB-C1152502777E}" destId="{105895BF-2DCA-4E37-90D9-28089CFFC033}" srcOrd="0" destOrd="0" presId="urn:microsoft.com/office/officeart/2008/layout/HexagonCluster"/>
    <dgm:cxn modelId="{0B0375EE-531C-4D2C-9825-DE871C811DC5}" type="presParOf" srcId="{85A15885-8CDD-41C3-AAB4-521A7CC99788}" destId="{E66C8654-08E4-40CA-8919-A0069FB908D3}" srcOrd="0" destOrd="0" presId="urn:microsoft.com/office/officeart/2008/layout/HexagonCluster"/>
    <dgm:cxn modelId="{F1EC19DA-AD36-4B11-A83F-6992A86CFC09}" type="presParOf" srcId="{E66C8654-08E4-40CA-8919-A0069FB908D3}" destId="{F8C24E71-5460-4229-9853-355D7E5C8010}" srcOrd="0" destOrd="0" presId="urn:microsoft.com/office/officeart/2008/layout/HexagonCluster"/>
    <dgm:cxn modelId="{A9D8F161-93DB-45C1-B045-9F039C0E2F67}" type="presParOf" srcId="{85A15885-8CDD-41C3-AAB4-521A7CC99788}" destId="{514DF3E6-C836-4F67-8564-F81859F66995}" srcOrd="1" destOrd="0" presId="urn:microsoft.com/office/officeart/2008/layout/HexagonCluster"/>
    <dgm:cxn modelId="{B67468FE-1C22-4774-81B1-00AB9353B898}" type="presParOf" srcId="{514DF3E6-C836-4F67-8564-F81859F66995}" destId="{4BE611A0-C8E5-4801-BB72-5C426C246C5E}" srcOrd="0" destOrd="0" presId="urn:microsoft.com/office/officeart/2008/layout/HexagonCluster"/>
    <dgm:cxn modelId="{D1CF3696-E48E-435D-88A7-085ABE528682}" type="presParOf" srcId="{85A15885-8CDD-41C3-AAB4-521A7CC99788}" destId="{6B81D2A0-7A59-449D-9C63-425F113B8693}" srcOrd="2" destOrd="0" presId="urn:microsoft.com/office/officeart/2008/layout/HexagonCluster"/>
    <dgm:cxn modelId="{EB52CB58-AD7B-434E-A8A0-DDBEE4DDBC2F}" type="presParOf" srcId="{6B81D2A0-7A59-449D-9C63-425F113B8693}" destId="{21F9B613-027D-4A6A-903F-8E940DE6A27A}" srcOrd="0" destOrd="0" presId="urn:microsoft.com/office/officeart/2008/layout/HexagonCluster"/>
    <dgm:cxn modelId="{9EBD2EF7-44FB-4806-8198-4D2694D53769}" type="presParOf" srcId="{85A15885-8CDD-41C3-AAB4-521A7CC99788}" destId="{FF7726EE-6FB0-4706-A9AD-4FD1D50D57FC}" srcOrd="3" destOrd="0" presId="urn:microsoft.com/office/officeart/2008/layout/HexagonCluster"/>
    <dgm:cxn modelId="{D9317D00-FEAD-4B80-BEC4-71FE5D018DB1}" type="presParOf" srcId="{FF7726EE-6FB0-4706-A9AD-4FD1D50D57FC}" destId="{4C7D627B-6B7F-4E78-8DCA-24DDD5A94EE2}" srcOrd="0" destOrd="0" presId="urn:microsoft.com/office/officeart/2008/layout/HexagonCluster"/>
    <dgm:cxn modelId="{C32581E5-1767-49C1-8A3A-B21856A1EC93}" type="presParOf" srcId="{85A15885-8CDD-41C3-AAB4-521A7CC99788}" destId="{41EDC0E3-3F43-487D-9939-B59A6149059E}" srcOrd="4" destOrd="0" presId="urn:microsoft.com/office/officeart/2008/layout/HexagonCluster"/>
    <dgm:cxn modelId="{8F414952-4492-4F69-A10E-058611FD2ABD}" type="presParOf" srcId="{41EDC0E3-3F43-487D-9939-B59A6149059E}" destId="{FF173DA6-0049-4947-9491-E3D14761EF7D}" srcOrd="0" destOrd="0" presId="urn:microsoft.com/office/officeart/2008/layout/HexagonCluster"/>
    <dgm:cxn modelId="{9B6CFA63-DFC9-483F-B274-5355BEE296C2}" type="presParOf" srcId="{85A15885-8CDD-41C3-AAB4-521A7CC99788}" destId="{6492DE06-0C03-429C-AF8C-9CEA224F2F0C}" srcOrd="5" destOrd="0" presId="urn:microsoft.com/office/officeart/2008/layout/HexagonCluster"/>
    <dgm:cxn modelId="{A6CAC46B-7771-447D-BF6A-270FB30837D1}" type="presParOf" srcId="{6492DE06-0C03-429C-AF8C-9CEA224F2F0C}" destId="{33BA508D-8345-440B-B922-7DEB60BE3205}" srcOrd="0" destOrd="0" presId="urn:microsoft.com/office/officeart/2008/layout/HexagonCluster"/>
    <dgm:cxn modelId="{14D6F06A-E661-4830-AF4D-DFE256F07FD3}" type="presParOf" srcId="{85A15885-8CDD-41C3-AAB4-521A7CC99788}" destId="{2F2B6463-F269-4FA9-B856-3BBECEFA4387}" srcOrd="6" destOrd="0" presId="urn:microsoft.com/office/officeart/2008/layout/HexagonCluster"/>
    <dgm:cxn modelId="{46163E80-6F44-4845-8AD8-A4434947902A}" type="presParOf" srcId="{2F2B6463-F269-4FA9-B856-3BBECEFA4387}" destId="{206B96C1-5B96-4147-9905-61700D3244EE}" srcOrd="0" destOrd="0" presId="urn:microsoft.com/office/officeart/2008/layout/HexagonCluster"/>
    <dgm:cxn modelId="{E5A8F59B-6D5C-4F1B-86FE-B1BD8378B22A}" type="presParOf" srcId="{85A15885-8CDD-41C3-AAB4-521A7CC99788}" destId="{5284BA69-0CA0-4306-A4DF-4613EE612C0F}" srcOrd="7" destOrd="0" presId="urn:microsoft.com/office/officeart/2008/layout/HexagonCluster"/>
    <dgm:cxn modelId="{372AF242-7B08-4807-8650-676A18AAF25C}" type="presParOf" srcId="{5284BA69-0CA0-4306-A4DF-4613EE612C0F}" destId="{699D66CB-E598-4D23-8012-6B91CD47C259}" srcOrd="0" destOrd="0" presId="urn:microsoft.com/office/officeart/2008/layout/HexagonCluster"/>
    <dgm:cxn modelId="{47C7F3FA-C748-44AD-8DC2-0276B3922DDC}" type="presParOf" srcId="{85A15885-8CDD-41C3-AAB4-521A7CC99788}" destId="{12CA5063-4F8C-46E8-A572-BC3EC1E01188}" srcOrd="8" destOrd="0" presId="urn:microsoft.com/office/officeart/2008/layout/HexagonCluster"/>
    <dgm:cxn modelId="{6DEB3683-3CFE-47C2-A60D-E88720412EB9}" type="presParOf" srcId="{12CA5063-4F8C-46E8-A572-BC3EC1E01188}" destId="{F80BD032-F8CA-4CA7-8952-8DC97057EB88}" srcOrd="0" destOrd="0" presId="urn:microsoft.com/office/officeart/2008/layout/HexagonCluster"/>
    <dgm:cxn modelId="{BC4C172A-28E7-40C8-96BE-48D54BAA0768}" type="presParOf" srcId="{85A15885-8CDD-41C3-AAB4-521A7CC99788}" destId="{1589B58F-9AD5-4269-B4E6-352728922B9B}" srcOrd="9" destOrd="0" presId="urn:microsoft.com/office/officeart/2008/layout/HexagonCluster"/>
    <dgm:cxn modelId="{5B8E2773-A53E-461F-9CCF-8D6C3337D915}" type="presParOf" srcId="{1589B58F-9AD5-4269-B4E6-352728922B9B}" destId="{9E3CE88B-3182-412D-94D1-E25303E1BFA8}" srcOrd="0" destOrd="0" presId="urn:microsoft.com/office/officeart/2008/layout/HexagonCluster"/>
    <dgm:cxn modelId="{A9B709C0-0537-411D-9B7E-99F3F1E85BEB}" type="presParOf" srcId="{85A15885-8CDD-41C3-AAB4-521A7CC99788}" destId="{623271E2-3F03-4CD6-A4CD-DA9E1D437CCC}" srcOrd="10" destOrd="0" presId="urn:microsoft.com/office/officeart/2008/layout/HexagonCluster"/>
    <dgm:cxn modelId="{7E94C1AB-98D8-49C1-A1D9-BAF6E4853431}" type="presParOf" srcId="{623271E2-3F03-4CD6-A4CD-DA9E1D437CCC}" destId="{4D552CAC-2C42-4D8B-8453-C5B69BD4156C}" srcOrd="0" destOrd="0" presId="urn:microsoft.com/office/officeart/2008/layout/HexagonCluster"/>
    <dgm:cxn modelId="{9D9C41E4-DD72-4306-B93E-2767679769AC}" type="presParOf" srcId="{85A15885-8CDD-41C3-AAB4-521A7CC99788}" destId="{EDE8C847-C236-4D14-A73D-9A7279869293}" srcOrd="11" destOrd="0" presId="urn:microsoft.com/office/officeart/2008/layout/HexagonCluster"/>
    <dgm:cxn modelId="{DA352832-8913-4416-B3F8-BCA1FBDAE710}" type="presParOf" srcId="{EDE8C847-C236-4D14-A73D-9A7279869293}" destId="{811F0B41-6AF6-4B13-B0CA-D83F65CDB015}" srcOrd="0" destOrd="0" presId="urn:microsoft.com/office/officeart/2008/layout/HexagonCluster"/>
    <dgm:cxn modelId="{4E3C2F76-6176-467C-8B82-EBED08516582}" type="presParOf" srcId="{85A15885-8CDD-41C3-AAB4-521A7CC99788}" destId="{D7E8A77B-2DBC-415F-9C18-01A7083934E3}" srcOrd="12" destOrd="0" presId="urn:microsoft.com/office/officeart/2008/layout/HexagonCluster"/>
    <dgm:cxn modelId="{755D4140-DCA1-47B1-8292-7BAE45E5CA92}" type="presParOf" srcId="{D7E8A77B-2DBC-415F-9C18-01A7083934E3}" destId="{CD6BE204-2103-4C29-B75E-DC6619C4C4F6}" srcOrd="0" destOrd="0" presId="urn:microsoft.com/office/officeart/2008/layout/HexagonCluster"/>
    <dgm:cxn modelId="{02BB35C3-F66C-4F9D-A7B3-38C482291248}" type="presParOf" srcId="{85A15885-8CDD-41C3-AAB4-521A7CC99788}" destId="{2F229284-0297-477B-B690-4CD8F22C53FE}" srcOrd="13" destOrd="0" presId="urn:microsoft.com/office/officeart/2008/layout/HexagonCluster"/>
    <dgm:cxn modelId="{57AD6B96-2215-494E-9DC3-6F7751311D79}" type="presParOf" srcId="{2F229284-0297-477B-B690-4CD8F22C53FE}" destId="{D91319CB-AE53-4CBB-AB7A-F71EF4F084B0}" srcOrd="0" destOrd="0" presId="urn:microsoft.com/office/officeart/2008/layout/HexagonCluster"/>
    <dgm:cxn modelId="{6139C6BF-D4B6-4CAF-8D36-3603EC7A0D7C}" type="presParOf" srcId="{85A15885-8CDD-41C3-AAB4-521A7CC99788}" destId="{2188C982-F9CE-44F4-AC8B-24346DE2D6F1}" srcOrd="14" destOrd="0" presId="urn:microsoft.com/office/officeart/2008/layout/HexagonCluster"/>
    <dgm:cxn modelId="{3D44A05A-E368-45C6-BFFC-B70E8F5016F4}" type="presParOf" srcId="{2188C982-F9CE-44F4-AC8B-24346DE2D6F1}" destId="{F9F63471-5BD1-4356-BCB7-1238642F0BBE}" srcOrd="0" destOrd="0" presId="urn:microsoft.com/office/officeart/2008/layout/HexagonCluster"/>
    <dgm:cxn modelId="{857F0CB7-8BEA-45DE-9657-EAD98D9A4153}" type="presParOf" srcId="{85A15885-8CDD-41C3-AAB4-521A7CC99788}" destId="{2208C18B-336A-4030-AFE2-135351646CC9}" srcOrd="15" destOrd="0" presId="urn:microsoft.com/office/officeart/2008/layout/HexagonCluster"/>
    <dgm:cxn modelId="{0880F646-62AB-4881-A502-53E0C1D05092}" type="presParOf" srcId="{2208C18B-336A-4030-AFE2-135351646CC9}" destId="{71A5FEA1-B1DB-47ED-B11C-5D573F78FC75}" srcOrd="0" destOrd="0" presId="urn:microsoft.com/office/officeart/2008/layout/HexagonCluster"/>
    <dgm:cxn modelId="{0AA06253-7BFE-46BE-A6C5-0CF4858C4190}" type="presParOf" srcId="{85A15885-8CDD-41C3-AAB4-521A7CC99788}" destId="{D7BD331E-4559-484E-A90F-623A81C90826}" srcOrd="16" destOrd="0" presId="urn:microsoft.com/office/officeart/2008/layout/HexagonCluster"/>
    <dgm:cxn modelId="{7A961475-BB77-46D7-9D75-9E33E8E32046}" type="presParOf" srcId="{D7BD331E-4559-484E-A90F-623A81C90826}" destId="{FE3515B1-BBD2-4D18-BA90-DEFECAD9F1F1}" srcOrd="0" destOrd="0" presId="urn:microsoft.com/office/officeart/2008/layout/HexagonCluster"/>
    <dgm:cxn modelId="{C8390960-3809-4108-ABFD-BDCC498F15E2}" type="presParOf" srcId="{85A15885-8CDD-41C3-AAB4-521A7CC99788}" destId="{102F0606-07D5-4820-9607-EA89B4716501}" srcOrd="17" destOrd="0" presId="urn:microsoft.com/office/officeart/2008/layout/HexagonCluster"/>
    <dgm:cxn modelId="{F32940AC-C69A-4A85-A20B-6002676456FB}" type="presParOf" srcId="{102F0606-07D5-4820-9607-EA89B4716501}" destId="{34915F14-1BA2-43F8-987A-9188B356C23A}" srcOrd="0" destOrd="0" presId="urn:microsoft.com/office/officeart/2008/layout/HexagonCluster"/>
    <dgm:cxn modelId="{9CD4F5EF-BF74-40FC-AB69-985AC4E0B445}" type="presParOf" srcId="{85A15885-8CDD-41C3-AAB4-521A7CC99788}" destId="{19B1ED73-173B-4902-B191-061CE630E69D}" srcOrd="18" destOrd="0" presId="urn:microsoft.com/office/officeart/2008/layout/HexagonCluster"/>
    <dgm:cxn modelId="{54CF1660-CD8B-4F1C-B593-D68948A51B39}" type="presParOf" srcId="{19B1ED73-173B-4902-B191-061CE630E69D}" destId="{7114CA9E-E72F-4932-BAD0-CEAB8B80143C}" srcOrd="0" destOrd="0" presId="urn:microsoft.com/office/officeart/2008/layout/HexagonCluster"/>
    <dgm:cxn modelId="{286729DF-A086-4E5D-B9DA-47A24C8359C0}" type="presParOf" srcId="{85A15885-8CDD-41C3-AAB4-521A7CC99788}" destId="{779D694E-59B8-4CD9-BACD-8295747A14BF}" srcOrd="19" destOrd="0" presId="urn:microsoft.com/office/officeart/2008/layout/HexagonCluster"/>
    <dgm:cxn modelId="{2DFDEA4A-4822-4B43-BED6-A620B87FE1F9}" type="presParOf" srcId="{779D694E-59B8-4CD9-BACD-8295747A14BF}" destId="{668E4D92-23E7-4A8F-9670-997548BCBCD5}" srcOrd="0" destOrd="0" presId="urn:microsoft.com/office/officeart/2008/layout/HexagonCluster"/>
    <dgm:cxn modelId="{29BAD520-2359-45CA-995D-714912A20BFB}" type="presParOf" srcId="{85A15885-8CDD-41C3-AAB4-521A7CC99788}" destId="{B1B80C37-D2B5-4C4E-9E31-FF8F5DDABC52}" srcOrd="20" destOrd="0" presId="urn:microsoft.com/office/officeart/2008/layout/HexagonCluster"/>
    <dgm:cxn modelId="{5FB719B8-C322-45F9-A94E-AFEB29966924}" type="presParOf" srcId="{B1B80C37-D2B5-4C4E-9E31-FF8F5DDABC52}" destId="{A8D6F79D-33A1-46EB-BA86-1691A85B3D5F}" srcOrd="0" destOrd="0" presId="urn:microsoft.com/office/officeart/2008/layout/HexagonCluster"/>
    <dgm:cxn modelId="{BDC88883-CD6A-4D81-A2EA-0F78C169E4DA}" type="presParOf" srcId="{85A15885-8CDD-41C3-AAB4-521A7CC99788}" destId="{3E9C1C26-3315-48F0-B17E-4D6B13943275}" srcOrd="21" destOrd="0" presId="urn:microsoft.com/office/officeart/2008/layout/HexagonCluster"/>
    <dgm:cxn modelId="{484A08B3-9332-47CE-8D35-77E48D4AD822}" type="presParOf" srcId="{3E9C1C26-3315-48F0-B17E-4D6B13943275}" destId="{08A81117-9F57-4E92-847D-52467B56CDBB}" srcOrd="0" destOrd="0" presId="urn:microsoft.com/office/officeart/2008/layout/HexagonCluster"/>
    <dgm:cxn modelId="{0BAAE1F5-16BF-44A1-88AE-805C851BD226}" type="presParOf" srcId="{85A15885-8CDD-41C3-AAB4-521A7CC99788}" destId="{97C491F3-1D33-433E-B189-F95BF050AA9B}" srcOrd="22" destOrd="0" presId="urn:microsoft.com/office/officeart/2008/layout/HexagonCluster"/>
    <dgm:cxn modelId="{665C82D8-B60E-4ADC-8726-886A4B997C5E}" type="presParOf" srcId="{97C491F3-1D33-433E-B189-F95BF050AA9B}" destId="{F53C66BC-7124-4494-9783-A07B4DFDEFF4}" srcOrd="0" destOrd="0" presId="urn:microsoft.com/office/officeart/2008/layout/HexagonCluster"/>
    <dgm:cxn modelId="{C28E431A-B5E0-4F7D-B348-4064CE0BCBB6}" type="presParOf" srcId="{85A15885-8CDD-41C3-AAB4-521A7CC99788}" destId="{8D8A3A5A-E5E7-40F8-A58A-4CB6C9BC3560}" srcOrd="23" destOrd="0" presId="urn:microsoft.com/office/officeart/2008/layout/HexagonCluster"/>
    <dgm:cxn modelId="{E775716C-4623-440E-8E8A-581386B1003A}" type="presParOf" srcId="{8D8A3A5A-E5E7-40F8-A58A-4CB6C9BC3560}" destId="{5B9F319E-6AC9-4BEF-B38A-DE776A82FFAF}" srcOrd="0" destOrd="0" presId="urn:microsoft.com/office/officeart/2008/layout/HexagonCluster"/>
    <dgm:cxn modelId="{B741D55C-52DD-4C66-AE35-8EB9B9532212}" type="presParOf" srcId="{85A15885-8CDD-41C3-AAB4-521A7CC99788}" destId="{0019DE87-B169-4A11-8A28-7B1E679191EA}" srcOrd="24" destOrd="0" presId="urn:microsoft.com/office/officeart/2008/layout/HexagonCluster"/>
    <dgm:cxn modelId="{86E1D143-B89B-4DA7-84DB-B233A80D1A7E}" type="presParOf" srcId="{0019DE87-B169-4A11-8A28-7B1E679191EA}" destId="{11AF3D79-2E3C-48C9-8E7D-A0AB9DB68727}" srcOrd="0" destOrd="0" presId="urn:microsoft.com/office/officeart/2008/layout/HexagonCluster"/>
    <dgm:cxn modelId="{B557E938-5B46-4398-BD99-7FC4CEAFBF0A}" type="presParOf" srcId="{85A15885-8CDD-41C3-AAB4-521A7CC99788}" destId="{B962A4B1-BD31-4F9E-B244-95881A49ABBE}" srcOrd="25" destOrd="0" presId="urn:microsoft.com/office/officeart/2008/layout/HexagonCluster"/>
    <dgm:cxn modelId="{E6825989-3C09-4DF7-A8CF-8E6DEC585718}" type="presParOf" srcId="{B962A4B1-BD31-4F9E-B244-95881A49ABBE}" destId="{4BB7CC6C-7B09-4238-9E85-7099138FD557}" srcOrd="0" destOrd="0" presId="urn:microsoft.com/office/officeart/2008/layout/HexagonCluster"/>
    <dgm:cxn modelId="{C37D7629-D825-4A94-955B-30BC4F429B0B}" type="presParOf" srcId="{85A15885-8CDD-41C3-AAB4-521A7CC99788}" destId="{A991DBC4-C51D-4F4C-8409-EE872B26FB8C}" srcOrd="26" destOrd="0" presId="urn:microsoft.com/office/officeart/2008/layout/HexagonCluster"/>
    <dgm:cxn modelId="{41848919-7FD7-4D87-88EB-38F8EE72304F}" type="presParOf" srcId="{A991DBC4-C51D-4F4C-8409-EE872B26FB8C}" destId="{651F0C50-047A-46FC-A2C4-C8088A52F6FD}" srcOrd="0" destOrd="0" presId="urn:microsoft.com/office/officeart/2008/layout/HexagonCluster"/>
    <dgm:cxn modelId="{21B79657-AA76-4107-8F57-F4BA5B7FD02F}" type="presParOf" srcId="{85A15885-8CDD-41C3-AAB4-521A7CC99788}" destId="{0FCBB13C-D5F4-49F3-BA4D-24C682BE4B77}" srcOrd="27" destOrd="0" presId="urn:microsoft.com/office/officeart/2008/layout/HexagonCluster"/>
    <dgm:cxn modelId="{E28918F9-246D-4402-8D10-11FCC62F7BA5}" type="presParOf" srcId="{0FCBB13C-D5F4-49F3-BA4D-24C682BE4B77}" destId="{FD60DF16-AF43-443D-99B2-504B70FFAAD6}" srcOrd="0" destOrd="0" presId="urn:microsoft.com/office/officeart/2008/layout/HexagonCluster"/>
    <dgm:cxn modelId="{ACB2AB87-1DCB-4C66-ADA1-D9E3D04309B1}" type="presParOf" srcId="{85A15885-8CDD-41C3-AAB4-521A7CC99788}" destId="{7C056E4F-DEA7-439C-BAD9-7F77F18661E6}" srcOrd="28" destOrd="0" presId="urn:microsoft.com/office/officeart/2008/layout/HexagonCluster"/>
    <dgm:cxn modelId="{5B0A524E-19F9-4214-8D1E-F819A7A5199F}" type="presParOf" srcId="{7C056E4F-DEA7-439C-BAD9-7F77F18661E6}" destId="{83C9C083-0C0C-4CB6-9C7B-57DA9FEF3097}" srcOrd="0" destOrd="0" presId="urn:microsoft.com/office/officeart/2008/layout/HexagonCluster"/>
    <dgm:cxn modelId="{0575FF3A-C120-4665-A466-926622C059A4}" type="presParOf" srcId="{85A15885-8CDD-41C3-AAB4-521A7CC99788}" destId="{006CF646-2524-4BFC-A793-1705C3310A81}" srcOrd="29" destOrd="0" presId="urn:microsoft.com/office/officeart/2008/layout/HexagonCluster"/>
    <dgm:cxn modelId="{811A04F5-70DE-436F-96D4-318C194AD61E}" type="presParOf" srcId="{006CF646-2524-4BFC-A793-1705C3310A81}" destId="{3E619F9B-97D9-471C-BBA6-026D7BCA3FE9}" srcOrd="0" destOrd="0" presId="urn:microsoft.com/office/officeart/2008/layout/HexagonCluster"/>
    <dgm:cxn modelId="{8406BF6A-07CB-441B-A071-110341C88DF0}" type="presParOf" srcId="{85A15885-8CDD-41C3-AAB4-521A7CC99788}" destId="{4EC5CD44-26D1-413B-B89C-A17BF2FA1FFA}" srcOrd="30" destOrd="0" presId="urn:microsoft.com/office/officeart/2008/layout/HexagonCluster"/>
    <dgm:cxn modelId="{8B64B86E-83D7-4133-A228-15E6D93B7129}" type="presParOf" srcId="{4EC5CD44-26D1-413B-B89C-A17BF2FA1FFA}" destId="{BD03C4BC-1B68-45A9-A548-AC682A6DE975}" srcOrd="0" destOrd="0" presId="urn:microsoft.com/office/officeart/2008/layout/HexagonCluster"/>
    <dgm:cxn modelId="{34398B0C-43C0-479E-8851-2D6F969A25B1}" type="presParOf" srcId="{85A15885-8CDD-41C3-AAB4-521A7CC99788}" destId="{7C979907-3A81-435C-8B4A-CFAD6A8C521A}" srcOrd="31" destOrd="0" presId="urn:microsoft.com/office/officeart/2008/layout/HexagonCluster"/>
    <dgm:cxn modelId="{50F81CB8-C7F4-4A69-BD71-8CE7E57602E5}" type="presParOf" srcId="{7C979907-3A81-435C-8B4A-CFAD6A8C521A}" destId="{3DA09104-A885-46AA-AFBD-587BE7541250}" srcOrd="0" destOrd="0" presId="urn:microsoft.com/office/officeart/2008/layout/HexagonCluster"/>
    <dgm:cxn modelId="{E1603C9B-77DD-4248-AB80-D9DD2433A4E8}" type="presParOf" srcId="{85A15885-8CDD-41C3-AAB4-521A7CC99788}" destId="{1B9BCD32-ACDF-4AEC-907F-74A5DC66A793}" srcOrd="32" destOrd="0" presId="urn:microsoft.com/office/officeart/2008/layout/HexagonCluster"/>
    <dgm:cxn modelId="{AD870038-D616-4D57-ABBA-0C010E75D84A}" type="presParOf" srcId="{1B9BCD32-ACDF-4AEC-907F-74A5DC66A793}" destId="{BE32626D-72AE-4CA1-A968-77E9E086DE2C}" srcOrd="0" destOrd="0" presId="urn:microsoft.com/office/officeart/2008/layout/HexagonCluster"/>
    <dgm:cxn modelId="{8C1E0CA6-7DC5-4FA2-8988-370DE46053F1}" type="presParOf" srcId="{85A15885-8CDD-41C3-AAB4-521A7CC99788}" destId="{68BB7833-F16A-439B-95EE-4AFBA223FD14}" srcOrd="33" destOrd="0" presId="urn:microsoft.com/office/officeart/2008/layout/HexagonCluster"/>
    <dgm:cxn modelId="{A7253148-A6A1-4A84-A7AF-16B24A1FA833}" type="presParOf" srcId="{68BB7833-F16A-439B-95EE-4AFBA223FD14}" destId="{4B7FB50A-E3C6-4336-A1CE-1F7221A8A684}" srcOrd="0" destOrd="0" presId="urn:microsoft.com/office/officeart/2008/layout/HexagonCluster"/>
    <dgm:cxn modelId="{4539E9F4-219E-41A3-B3D0-F457F4DD0AB8}" type="presParOf" srcId="{85A15885-8CDD-41C3-AAB4-521A7CC99788}" destId="{3F61F594-B832-4B7A-87B7-053218AE1955}" srcOrd="34" destOrd="0" presId="urn:microsoft.com/office/officeart/2008/layout/HexagonCluster"/>
    <dgm:cxn modelId="{32580348-7AC4-4262-808E-77DF0FC63919}" type="presParOf" srcId="{3F61F594-B832-4B7A-87B7-053218AE1955}" destId="{B8D50F29-3EAF-4176-BE77-22F35BFC1B2A}" srcOrd="0" destOrd="0" presId="urn:microsoft.com/office/officeart/2008/layout/HexagonCluster"/>
    <dgm:cxn modelId="{DD7C88AC-AAAA-46CD-A911-0CC209261A56}" type="presParOf" srcId="{85A15885-8CDD-41C3-AAB4-521A7CC99788}" destId="{AC749131-1732-4E6D-AEE3-A454BDFBA166}" srcOrd="35" destOrd="0" presId="urn:microsoft.com/office/officeart/2008/layout/HexagonCluster"/>
    <dgm:cxn modelId="{1B0ADA69-0A39-4CAD-A9AE-0AC1ED32620D}" type="presParOf" srcId="{AC749131-1732-4E6D-AEE3-A454BDFBA166}" destId="{B416A264-58A2-4DBB-9169-7C8A7AE30B5C}" srcOrd="0" destOrd="0" presId="urn:microsoft.com/office/officeart/2008/layout/HexagonCluster"/>
    <dgm:cxn modelId="{0A9E18EF-AD5C-4486-A43B-DC5A53646F2E}" type="presParOf" srcId="{85A15885-8CDD-41C3-AAB4-521A7CC99788}" destId="{A3987824-031E-4FA8-82BE-782F61B08C2E}" srcOrd="36" destOrd="0" presId="urn:microsoft.com/office/officeart/2008/layout/HexagonCluster"/>
    <dgm:cxn modelId="{EBB6D9ED-8D84-402B-8113-6089776ADBF0}" type="presParOf" srcId="{A3987824-031E-4FA8-82BE-782F61B08C2E}" destId="{A6F25776-ED10-4338-A9F9-862176D7CD7B}" srcOrd="0" destOrd="0" presId="urn:microsoft.com/office/officeart/2008/layout/HexagonCluster"/>
    <dgm:cxn modelId="{6A5391D6-8047-4CC7-8837-F791DF7A8F90}" type="presParOf" srcId="{85A15885-8CDD-41C3-AAB4-521A7CC99788}" destId="{18C88F0E-C1A4-41E6-B8AE-67E5AA14717D}" srcOrd="37" destOrd="0" presId="urn:microsoft.com/office/officeart/2008/layout/HexagonCluster"/>
    <dgm:cxn modelId="{67C5C931-8997-4E70-9AEC-ABE30B692EA6}" type="presParOf" srcId="{18C88F0E-C1A4-41E6-B8AE-67E5AA14717D}" destId="{D0DE1042-E4B9-4D44-BC9C-0B30BE8A6223}" srcOrd="0" destOrd="0" presId="urn:microsoft.com/office/officeart/2008/layout/HexagonCluster"/>
    <dgm:cxn modelId="{227072EE-01BA-4E27-A3E2-B530C9931095}" type="presParOf" srcId="{85A15885-8CDD-41C3-AAB4-521A7CC99788}" destId="{9ADEC80F-7B81-4491-9562-AA772ADF242B}" srcOrd="38" destOrd="0" presId="urn:microsoft.com/office/officeart/2008/layout/HexagonCluster"/>
    <dgm:cxn modelId="{8F330A60-C393-459D-994E-B5A311C27325}" type="presParOf" srcId="{9ADEC80F-7B81-4491-9562-AA772ADF242B}" destId="{105895BF-2DCA-4E37-90D9-28089CFFC033}" srcOrd="0" destOrd="0" presId="urn:microsoft.com/office/officeart/2008/layout/HexagonCluster"/>
    <dgm:cxn modelId="{86A1ACBF-1589-44FF-AC7F-DDF8A2B5EA78}" type="presParOf" srcId="{85A15885-8CDD-41C3-AAB4-521A7CC99788}" destId="{1AF59323-B1B2-40F6-9795-5DCCE1FC60D9}" srcOrd="39" destOrd="0" presId="urn:microsoft.com/office/officeart/2008/layout/HexagonCluster"/>
    <dgm:cxn modelId="{F02B973F-EB91-4A14-A1FF-68FAE66FC627}" type="presParOf" srcId="{1AF59323-B1B2-40F6-9795-5DCCE1FC60D9}" destId="{7E22AF73-1D49-4EB7-9BB5-74F109FCE1FC}" srcOrd="0" destOrd="0" presId="urn:microsoft.com/office/officeart/2008/layout/HexagonCluster"/>
    <dgm:cxn modelId="{4798DA9A-284F-4A3B-9C3A-3B207CD76D25}" type="presParOf" srcId="{85A15885-8CDD-41C3-AAB4-521A7CC99788}" destId="{185FCE5B-7E8E-47A6-9A2C-5DF502A17364}" srcOrd="40" destOrd="0" presId="urn:microsoft.com/office/officeart/2008/layout/HexagonCluster"/>
    <dgm:cxn modelId="{6D79D11F-1BBC-4B48-A944-175417DFCC7C}" type="presParOf" srcId="{185FCE5B-7E8E-47A6-9A2C-5DF502A17364}" destId="{5E18C6D2-1E17-4121-B6D6-F172919DFF90}" srcOrd="0" destOrd="0" presId="urn:microsoft.com/office/officeart/2008/layout/HexagonCluster"/>
    <dgm:cxn modelId="{235CF763-A947-4CAF-AFC8-E3C6917C080C}" type="presParOf" srcId="{85A15885-8CDD-41C3-AAB4-521A7CC99788}" destId="{E07120B8-6B8B-433E-A4DF-10773C2211A7}" srcOrd="41" destOrd="0" presId="urn:microsoft.com/office/officeart/2008/layout/HexagonCluster"/>
    <dgm:cxn modelId="{DB16972F-4B3F-4420-AB4D-ACEF68F0BB15}" type="presParOf" srcId="{E07120B8-6B8B-433E-A4DF-10773C2211A7}" destId="{3A1F205D-CB5F-451D-93EF-1CB1FBB50E35}" srcOrd="0" destOrd="0" presId="urn:microsoft.com/office/officeart/2008/layout/HexagonCluster"/>
    <dgm:cxn modelId="{B469DA0A-2922-448B-804E-5824CEC94A82}" type="presParOf" srcId="{85A15885-8CDD-41C3-AAB4-521A7CC99788}" destId="{39581628-3173-477C-98BA-36A071EB7349}" srcOrd="42" destOrd="0" presId="urn:microsoft.com/office/officeart/2008/layout/HexagonCluster"/>
    <dgm:cxn modelId="{0AE472F8-1828-41B3-B835-0F40BE05ED21}" type="presParOf" srcId="{39581628-3173-477C-98BA-36A071EB7349}" destId="{95ED1B0E-34FC-41B2-A5E8-16979997FC5D}" srcOrd="0" destOrd="0" presId="urn:microsoft.com/office/officeart/2008/layout/HexagonCluster"/>
    <dgm:cxn modelId="{8A4AAB64-8ECE-4A34-8F11-5AD63EB812B8}" type="presParOf" srcId="{85A15885-8CDD-41C3-AAB4-521A7CC99788}" destId="{9A30B1AD-E3D9-4F31-A5B0-5EC7BC2C689D}" srcOrd="43" destOrd="0" presId="urn:microsoft.com/office/officeart/2008/layout/HexagonCluster"/>
    <dgm:cxn modelId="{74A98E91-37C6-4A49-B37F-327180B811F1}" type="presParOf" srcId="{9A30B1AD-E3D9-4F31-A5B0-5EC7BC2C689D}" destId="{1E0BF04F-E5BD-4766-A7E9-B5FAA0BF90BF}" srcOrd="0" destOrd="0" presId="urn:microsoft.com/office/officeart/2008/layout/HexagonCluster"/>
    <dgm:cxn modelId="{A2778FF5-263D-48C9-ACFC-292716C62F9D}" type="presParOf" srcId="{85A15885-8CDD-41C3-AAB4-521A7CC99788}" destId="{116E734F-A064-4FCF-9D68-D7167BD936D3}" srcOrd="44" destOrd="0" presId="urn:microsoft.com/office/officeart/2008/layout/HexagonCluster"/>
    <dgm:cxn modelId="{6D3992A1-4BC0-4D42-855E-927B9E73BB2E}" type="presParOf" srcId="{116E734F-A064-4FCF-9D68-D7167BD936D3}" destId="{D5B3350D-9668-45E1-A8CF-BAF60D304B8B}" srcOrd="0" destOrd="0" presId="urn:microsoft.com/office/officeart/2008/layout/HexagonCluster"/>
    <dgm:cxn modelId="{582B6F3E-0348-4127-B4B2-71B0DE6F883B}" type="presParOf" srcId="{85A15885-8CDD-41C3-AAB4-521A7CC99788}" destId="{D08AF77F-FF77-40EF-9EBC-57A323896511}" srcOrd="45" destOrd="0" presId="urn:microsoft.com/office/officeart/2008/layout/HexagonCluster"/>
    <dgm:cxn modelId="{BB6989F9-8042-4378-9B20-718BF8B81FD6}" type="presParOf" srcId="{D08AF77F-FF77-40EF-9EBC-57A323896511}" destId="{13C0364D-1BEA-479C-80AA-1425ECDEBE8B}" srcOrd="0" destOrd="0" presId="urn:microsoft.com/office/officeart/2008/layout/HexagonCluster"/>
    <dgm:cxn modelId="{531DEF8A-557E-4502-980D-507A77E8FD8E}" type="presParOf" srcId="{85A15885-8CDD-41C3-AAB4-521A7CC99788}" destId="{45316E36-534D-4338-8B2F-F8E8C8002925}" srcOrd="46" destOrd="0" presId="urn:microsoft.com/office/officeart/2008/layout/HexagonCluster"/>
    <dgm:cxn modelId="{29D0B859-6D84-40C3-876A-421DC4BAFF5A}" type="presParOf" srcId="{45316E36-534D-4338-8B2F-F8E8C8002925}" destId="{C12031FC-2A31-4445-A2F1-F29675BBB815}" srcOrd="0" destOrd="0" presId="urn:microsoft.com/office/officeart/2008/layout/HexagonCluster"/>
    <dgm:cxn modelId="{DA2E0FE3-4948-465A-8F2E-E26C5DD97BA6}" type="presParOf" srcId="{85A15885-8CDD-41C3-AAB4-521A7CC99788}" destId="{284A40FA-AE3A-4869-8C71-BE552926BD6C}" srcOrd="47" destOrd="0" presId="urn:microsoft.com/office/officeart/2008/layout/HexagonCluster"/>
    <dgm:cxn modelId="{64ADA657-7E02-4680-898D-29BEA986188E}" type="presParOf" srcId="{284A40FA-AE3A-4869-8C71-BE552926BD6C}" destId="{AB7A18EB-8D69-4494-BEEA-70B1548F1F4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099352-F343-4A73-884C-D2250D0AD0F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F408EAA9-1F7E-40C2-8A0A-D9BF28E67AB6}">
      <dgm:prSet/>
      <dgm:spPr/>
      <dgm:t>
        <a:bodyPr/>
        <a:lstStyle/>
        <a:p>
          <a:pPr rtl="0"/>
          <a:r>
            <a:rPr lang="sl-SI" i="1" dirty="0" smtClean="0"/>
            <a:t>„</a:t>
          </a:r>
          <a:r>
            <a:rPr lang="en-US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experience</a:t>
          </a:r>
          <a:r>
            <a:rPr lang="en-US" i="1" dirty="0" smtClean="0"/>
            <a:t> (UX) is an approach to product development that incorporates direct user feedback throughout the development cycle (</a:t>
          </a:r>
          <a:r>
            <a:rPr lang="en-US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human-centered design</a:t>
          </a:r>
          <a:r>
            <a:rPr lang="en-US" i="1" dirty="0" smtClean="0"/>
            <a:t>) in order to reduce costs and create products and tools that meet user needs and have a high level of </a:t>
          </a:r>
          <a:r>
            <a:rPr lang="en-US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usability</a:t>
          </a:r>
          <a:r>
            <a:rPr lang="en-US" i="1" dirty="0" smtClean="0"/>
            <a:t> (are easy to use).</a:t>
          </a:r>
          <a:r>
            <a:rPr lang="sl-SI" i="1" dirty="0" smtClean="0"/>
            <a:t>“</a:t>
          </a:r>
          <a:endParaRPr lang="sl-SI" dirty="0"/>
        </a:p>
      </dgm:t>
    </dgm:pt>
    <dgm:pt modelId="{06A812E2-AD13-4676-95C0-D74A31599DB9}" type="parTrans" cxnId="{9B309FA1-E0FC-453A-A5D7-E07AB296E82B}">
      <dgm:prSet/>
      <dgm:spPr/>
      <dgm:t>
        <a:bodyPr/>
        <a:lstStyle/>
        <a:p>
          <a:endParaRPr lang="sl-SI"/>
        </a:p>
      </dgm:t>
    </dgm:pt>
    <dgm:pt modelId="{07307478-8592-4665-84F1-8865864392AA}" type="sibTrans" cxnId="{9B309FA1-E0FC-453A-A5D7-E07AB296E82B}">
      <dgm:prSet/>
      <dgm:spPr/>
      <dgm:t>
        <a:bodyPr/>
        <a:lstStyle/>
        <a:p>
          <a:endParaRPr lang="sl-SI"/>
        </a:p>
      </dgm:t>
    </dgm:pt>
    <dgm:pt modelId="{1FE318ED-60C9-4765-86E4-D3CA79B25E3E}" type="pres">
      <dgm:prSet presAssocID="{8B099352-F343-4A73-884C-D2250D0AD0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3BAB8AEF-3048-4871-8AA1-477D353C22A5}" type="pres">
      <dgm:prSet presAssocID="{F408EAA9-1F7E-40C2-8A0A-D9BF28E67AB6}" presName="parentText" presStyleLbl="node1" presStyleIdx="0" presStyleCnt="1" custScaleY="82808" custLinFactNeighborX="-61556" custLinFactNeighborY="9072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B510C756-0CFE-4892-BB2E-D52E932B107E}" type="presOf" srcId="{8B099352-F343-4A73-884C-D2250D0AD0F4}" destId="{1FE318ED-60C9-4765-86E4-D3CA79B25E3E}" srcOrd="0" destOrd="0" presId="urn:microsoft.com/office/officeart/2005/8/layout/vList2"/>
    <dgm:cxn modelId="{9B309FA1-E0FC-453A-A5D7-E07AB296E82B}" srcId="{8B099352-F343-4A73-884C-D2250D0AD0F4}" destId="{F408EAA9-1F7E-40C2-8A0A-D9BF28E67AB6}" srcOrd="0" destOrd="0" parTransId="{06A812E2-AD13-4676-95C0-D74A31599DB9}" sibTransId="{07307478-8592-4665-84F1-8865864392AA}"/>
    <dgm:cxn modelId="{7A4E0834-3765-4F18-B29E-75B2B03C4701}" type="presOf" srcId="{F408EAA9-1F7E-40C2-8A0A-D9BF28E67AB6}" destId="{3BAB8AEF-3048-4871-8AA1-477D353C22A5}" srcOrd="0" destOrd="0" presId="urn:microsoft.com/office/officeart/2005/8/layout/vList2"/>
    <dgm:cxn modelId="{D40F9996-FC63-4B5A-BECA-1A5399E809E6}" type="presParOf" srcId="{1FE318ED-60C9-4765-86E4-D3CA79B25E3E}" destId="{3BAB8AEF-3048-4871-8AA1-477D353C22A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CB934A-6D6C-42C3-91C4-60588AE869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7FD4EC1C-65D1-4B95-BEBD-6F568DE9DA0A}">
      <dgm:prSet/>
      <dgm:spPr/>
      <dgm:t>
        <a:bodyPr/>
        <a:lstStyle/>
        <a:p>
          <a:pPr rtl="0"/>
          <a:r>
            <a:rPr lang="sl-SI" i="1" dirty="0" smtClean="0"/>
            <a:t>To bridge </a:t>
          </a:r>
          <a:r>
            <a:rPr lang="sl-SI" i="1" dirty="0" err="1" smtClean="0"/>
            <a:t>the</a:t>
          </a:r>
          <a:r>
            <a:rPr lang="sl-SI" i="1" dirty="0" smtClean="0"/>
            <a:t> </a:t>
          </a:r>
          <a:r>
            <a:rPr lang="sl-SI" i="1" dirty="0" err="1" smtClean="0"/>
            <a:t>knowledge</a:t>
          </a:r>
          <a:r>
            <a:rPr lang="sl-SI" i="1" dirty="0" smtClean="0"/>
            <a:t> </a:t>
          </a:r>
          <a:r>
            <a:rPr lang="sl-SI" i="1" dirty="0" err="1" smtClean="0"/>
            <a:t>gap</a:t>
          </a:r>
          <a:endParaRPr lang="sl-SI" dirty="0"/>
        </a:p>
      </dgm:t>
    </dgm:pt>
    <dgm:pt modelId="{10AE7793-4561-45F8-A796-70613631418E}" type="parTrans" cxnId="{5648A7BC-88FF-40B0-8E14-869F74ED4198}">
      <dgm:prSet/>
      <dgm:spPr/>
      <dgm:t>
        <a:bodyPr/>
        <a:lstStyle/>
        <a:p>
          <a:endParaRPr lang="sl-SI"/>
        </a:p>
      </dgm:t>
    </dgm:pt>
    <dgm:pt modelId="{40536FC2-9A16-4E78-8B22-FCB97FA2C366}" type="sibTrans" cxnId="{5648A7BC-88FF-40B0-8E14-869F74ED4198}">
      <dgm:prSet/>
      <dgm:spPr/>
      <dgm:t>
        <a:bodyPr/>
        <a:lstStyle/>
        <a:p>
          <a:endParaRPr lang="sl-SI"/>
        </a:p>
      </dgm:t>
    </dgm:pt>
    <dgm:pt modelId="{9568AAD4-2C23-444F-B6FF-877D1D3EC951}" type="pres">
      <dgm:prSet presAssocID="{52CB934A-6D6C-42C3-91C4-60588AE869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0C022CF1-D01D-40D1-972F-4A911893D073}" type="pres">
      <dgm:prSet presAssocID="{7FD4EC1C-65D1-4B95-BEBD-6F568DE9DA0A}" presName="parentText" presStyleLbl="node1" presStyleIdx="0" presStyleCnt="1" custScaleX="99880" custScaleY="60425" custLinFactNeighborX="-61556" custLinFactNeighborY="-30571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5648A7BC-88FF-40B0-8E14-869F74ED4198}" srcId="{52CB934A-6D6C-42C3-91C4-60588AE869F1}" destId="{7FD4EC1C-65D1-4B95-BEBD-6F568DE9DA0A}" srcOrd="0" destOrd="0" parTransId="{10AE7793-4561-45F8-A796-70613631418E}" sibTransId="{40536FC2-9A16-4E78-8B22-FCB97FA2C366}"/>
    <dgm:cxn modelId="{B4F342FE-4AF9-4327-A9B3-255D4E5A98E4}" type="presOf" srcId="{52CB934A-6D6C-42C3-91C4-60588AE869F1}" destId="{9568AAD4-2C23-444F-B6FF-877D1D3EC951}" srcOrd="0" destOrd="0" presId="urn:microsoft.com/office/officeart/2005/8/layout/vList2"/>
    <dgm:cxn modelId="{EC0DE74C-C55C-49ED-A96F-52DF63D119ED}" type="presOf" srcId="{7FD4EC1C-65D1-4B95-BEBD-6F568DE9DA0A}" destId="{0C022CF1-D01D-40D1-972F-4A911893D073}" srcOrd="0" destOrd="0" presId="urn:microsoft.com/office/officeart/2005/8/layout/vList2"/>
    <dgm:cxn modelId="{880479A7-0EF8-4E3B-BBEF-C281A1CB8417}" type="presParOf" srcId="{9568AAD4-2C23-444F-B6FF-877D1D3EC951}" destId="{0C022CF1-D01D-40D1-972F-4A911893D07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0F597-7A40-4BC7-AB23-9AAEB40E5882}">
      <dsp:nvSpPr>
        <dsp:cNvPr id="0" name=""/>
        <dsp:cNvSpPr/>
      </dsp:nvSpPr>
      <dsp:spPr>
        <a:xfrm>
          <a:off x="640987" y="0"/>
          <a:ext cx="7264522" cy="382681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D511B-6A23-46CF-B846-E6F85B1E3358}">
      <dsp:nvSpPr>
        <dsp:cNvPr id="0" name=""/>
        <dsp:cNvSpPr/>
      </dsp:nvSpPr>
      <dsp:spPr>
        <a:xfrm>
          <a:off x="0" y="1133135"/>
          <a:ext cx="1634608" cy="15307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VR/AR/MR</a:t>
          </a:r>
          <a:endParaRPr lang="sl-SI" sz="2000" kern="1200" dirty="0"/>
        </a:p>
      </dsp:txBody>
      <dsp:txXfrm>
        <a:off x="74724" y="1207859"/>
        <a:ext cx="1485160" cy="1381278"/>
      </dsp:txXfrm>
    </dsp:sp>
    <dsp:sp modelId="{946620FB-83E7-4F7C-AD62-08701EC15299}">
      <dsp:nvSpPr>
        <dsp:cNvPr id="0" name=""/>
        <dsp:cNvSpPr/>
      </dsp:nvSpPr>
      <dsp:spPr>
        <a:xfrm>
          <a:off x="1729214" y="1148044"/>
          <a:ext cx="1634608" cy="15307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Interakcije</a:t>
          </a:r>
          <a:endParaRPr lang="sl-SI" sz="2000" kern="1200" dirty="0"/>
        </a:p>
      </dsp:txBody>
      <dsp:txXfrm>
        <a:off x="1803938" y="1222768"/>
        <a:ext cx="1485160" cy="1381278"/>
      </dsp:txXfrm>
    </dsp:sp>
    <dsp:sp modelId="{8BE8840B-3963-4712-93F1-7FDD8966E77A}">
      <dsp:nvSpPr>
        <dsp:cNvPr id="0" name=""/>
        <dsp:cNvSpPr/>
      </dsp:nvSpPr>
      <dsp:spPr>
        <a:xfrm>
          <a:off x="3455944" y="1148044"/>
          <a:ext cx="1634608" cy="15307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Področja uporabe</a:t>
          </a:r>
          <a:endParaRPr lang="sl-SI" sz="2000" kern="1200" dirty="0"/>
        </a:p>
      </dsp:txBody>
      <dsp:txXfrm>
        <a:off x="3530668" y="1222768"/>
        <a:ext cx="1485160" cy="1381278"/>
      </dsp:txXfrm>
    </dsp:sp>
    <dsp:sp modelId="{7DD0DC23-CA22-4758-8811-2B5330EAE2EE}">
      <dsp:nvSpPr>
        <dsp:cNvPr id="0" name=""/>
        <dsp:cNvSpPr/>
      </dsp:nvSpPr>
      <dsp:spPr>
        <a:xfrm>
          <a:off x="5182674" y="1148044"/>
          <a:ext cx="1634608" cy="15307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Uporabniška izkušnja</a:t>
          </a:r>
          <a:endParaRPr lang="sl-SI" sz="2000" kern="1200" dirty="0"/>
        </a:p>
      </dsp:txBody>
      <dsp:txXfrm>
        <a:off x="5257398" y="1222768"/>
        <a:ext cx="1485160" cy="1381278"/>
      </dsp:txXfrm>
    </dsp:sp>
    <dsp:sp modelId="{6C5C6B85-2689-466E-8B00-8E41714BEAE0}">
      <dsp:nvSpPr>
        <dsp:cNvPr id="0" name=""/>
        <dsp:cNvSpPr/>
      </dsp:nvSpPr>
      <dsp:spPr>
        <a:xfrm>
          <a:off x="6909404" y="1148044"/>
          <a:ext cx="1634608" cy="15307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err="1" smtClean="0"/>
            <a:t>Trendi&amp;Izzivi</a:t>
          </a:r>
          <a:endParaRPr lang="sl-SI" sz="2000" kern="120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Diskusija</a:t>
          </a:r>
          <a:endParaRPr lang="sl-SI" sz="2000" kern="1200" dirty="0"/>
        </a:p>
      </dsp:txBody>
      <dsp:txXfrm>
        <a:off x="6984128" y="1222768"/>
        <a:ext cx="1485160" cy="13812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24E71-5460-4229-9853-355D7E5C8010}">
      <dsp:nvSpPr>
        <dsp:cNvPr id="0" name=""/>
        <dsp:cNvSpPr/>
      </dsp:nvSpPr>
      <dsp:spPr>
        <a:xfrm>
          <a:off x="1099413" y="1464633"/>
          <a:ext cx="1026996" cy="8816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Izobraževanje</a:t>
          </a:r>
          <a:endParaRPr lang="sl-SI" sz="9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58464" y="1601170"/>
        <a:ext cx="708894" cy="608545"/>
      </dsp:txXfrm>
    </dsp:sp>
    <dsp:sp modelId="{4BE611A0-C8E5-4801-BB72-5C426C246C5E}">
      <dsp:nvSpPr>
        <dsp:cNvPr id="0" name=""/>
        <dsp:cNvSpPr/>
      </dsp:nvSpPr>
      <dsp:spPr>
        <a:xfrm>
          <a:off x="1123917" y="1858759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9B613-027D-4A6A-903F-8E940DE6A27A}">
      <dsp:nvSpPr>
        <dsp:cNvPr id="0" name=""/>
        <dsp:cNvSpPr/>
      </dsp:nvSpPr>
      <dsp:spPr>
        <a:xfrm>
          <a:off x="215836" y="977569"/>
          <a:ext cx="1026996" cy="88161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D627B-6B7F-4E78-8DCA-24DDD5A94EE2}">
      <dsp:nvSpPr>
        <dsp:cNvPr id="0" name=""/>
        <dsp:cNvSpPr/>
      </dsp:nvSpPr>
      <dsp:spPr>
        <a:xfrm>
          <a:off x="919239" y="1741726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73DA6-0049-4947-9491-E3D14761EF7D}">
      <dsp:nvSpPr>
        <dsp:cNvPr id="0" name=""/>
        <dsp:cNvSpPr/>
      </dsp:nvSpPr>
      <dsp:spPr>
        <a:xfrm>
          <a:off x="1982991" y="974557"/>
          <a:ext cx="1026996" cy="8816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Zdravo življenje</a:t>
          </a:r>
          <a:endParaRPr lang="sl-SI" sz="9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42042" y="1111094"/>
        <a:ext cx="708894" cy="608545"/>
      </dsp:txXfrm>
    </dsp:sp>
    <dsp:sp modelId="{33BA508D-8345-440B-B922-7DEB60BE3205}">
      <dsp:nvSpPr>
        <dsp:cNvPr id="0" name=""/>
        <dsp:cNvSpPr/>
      </dsp:nvSpPr>
      <dsp:spPr>
        <a:xfrm>
          <a:off x="2689276" y="1737423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6B96C1-5B96-4147-9905-61700D3244EE}">
      <dsp:nvSpPr>
        <dsp:cNvPr id="0" name=""/>
        <dsp:cNvSpPr/>
      </dsp:nvSpPr>
      <dsp:spPr>
        <a:xfrm>
          <a:off x="2865848" y="1462912"/>
          <a:ext cx="1026996" cy="88161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D66CB-E598-4D23-8012-6B91CD47C259}">
      <dsp:nvSpPr>
        <dsp:cNvPr id="0" name=""/>
        <dsp:cNvSpPr/>
      </dsp:nvSpPr>
      <dsp:spPr>
        <a:xfrm>
          <a:off x="2891072" y="1855316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BD032-F8CA-4CA7-8952-8DC97057EB88}">
      <dsp:nvSpPr>
        <dsp:cNvPr id="0" name=""/>
        <dsp:cNvSpPr/>
      </dsp:nvSpPr>
      <dsp:spPr>
        <a:xfrm>
          <a:off x="1099413" y="490075"/>
          <a:ext cx="1026996" cy="8816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900" b="1" i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Wearables</a:t>
          </a:r>
          <a:endParaRPr lang="sl-SI" sz="9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58464" y="626612"/>
        <a:ext cx="708894" cy="608545"/>
      </dsp:txXfrm>
    </dsp:sp>
    <dsp:sp modelId="{9E3CE88B-3182-412D-94D1-E25303E1BFA8}">
      <dsp:nvSpPr>
        <dsp:cNvPr id="0" name=""/>
        <dsp:cNvSpPr/>
      </dsp:nvSpPr>
      <dsp:spPr>
        <a:xfrm>
          <a:off x="1798492" y="502123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52CAC-2C42-4D8B-8453-C5B69BD4156C}">
      <dsp:nvSpPr>
        <dsp:cNvPr id="0" name=""/>
        <dsp:cNvSpPr/>
      </dsp:nvSpPr>
      <dsp:spPr>
        <a:xfrm>
          <a:off x="1982991" y="0"/>
          <a:ext cx="1026996" cy="88161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1F0B41-6AF6-4B13-B0CA-D83F65CDB015}">
      <dsp:nvSpPr>
        <dsp:cNvPr id="0" name=""/>
        <dsp:cNvSpPr/>
      </dsp:nvSpPr>
      <dsp:spPr>
        <a:xfrm>
          <a:off x="2011819" y="390683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6BE204-2103-4C29-B75E-DC6619C4C4F6}">
      <dsp:nvSpPr>
        <dsp:cNvPr id="0" name=""/>
        <dsp:cNvSpPr/>
      </dsp:nvSpPr>
      <dsp:spPr>
        <a:xfrm>
          <a:off x="2865848" y="488354"/>
          <a:ext cx="1026996" cy="8816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Zdravje</a:t>
          </a:r>
          <a:endParaRPr lang="sl-SI" sz="9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4899" y="624891"/>
        <a:ext cx="708894" cy="608545"/>
      </dsp:txXfrm>
    </dsp:sp>
    <dsp:sp modelId="{D91319CB-AE53-4CBB-AB7A-F71EF4F084B0}">
      <dsp:nvSpPr>
        <dsp:cNvPr id="0" name=""/>
        <dsp:cNvSpPr/>
      </dsp:nvSpPr>
      <dsp:spPr>
        <a:xfrm>
          <a:off x="3754470" y="878607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F63471-5BD1-4356-BCB7-1238642F0BBE}">
      <dsp:nvSpPr>
        <dsp:cNvPr id="0" name=""/>
        <dsp:cNvSpPr/>
      </dsp:nvSpPr>
      <dsp:spPr>
        <a:xfrm>
          <a:off x="3749425" y="984023"/>
          <a:ext cx="1026996" cy="88161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A5FEA1-B1DB-47ED-B11C-5D573F78FC75}">
      <dsp:nvSpPr>
        <dsp:cNvPr id="0" name=""/>
        <dsp:cNvSpPr/>
      </dsp:nvSpPr>
      <dsp:spPr>
        <a:xfrm>
          <a:off x="3949780" y="999513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3515B1-BBD2-4D18-BA90-DEFECAD9F1F1}">
      <dsp:nvSpPr>
        <dsp:cNvPr id="0" name=""/>
        <dsp:cNvSpPr/>
      </dsp:nvSpPr>
      <dsp:spPr>
        <a:xfrm>
          <a:off x="3749425" y="9465"/>
          <a:ext cx="1026996" cy="8816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Medicina</a:t>
          </a:r>
          <a:endParaRPr lang="sl-SI" sz="9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08476" y="146002"/>
        <a:ext cx="708894" cy="608545"/>
      </dsp:txXfrm>
    </dsp:sp>
    <dsp:sp modelId="{34915F14-1BA2-43F8-987A-9188B356C23A}">
      <dsp:nvSpPr>
        <dsp:cNvPr id="0" name=""/>
        <dsp:cNvSpPr/>
      </dsp:nvSpPr>
      <dsp:spPr>
        <a:xfrm>
          <a:off x="4638048" y="404452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4CA9E-E72F-4932-BAD0-CEAB8B80143C}">
      <dsp:nvSpPr>
        <dsp:cNvPr id="0" name=""/>
        <dsp:cNvSpPr/>
      </dsp:nvSpPr>
      <dsp:spPr>
        <a:xfrm>
          <a:off x="4633003" y="501262"/>
          <a:ext cx="1026996" cy="88161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8E4D92-23E7-4A8F-9670-997548BCBCD5}">
      <dsp:nvSpPr>
        <dsp:cNvPr id="0" name=""/>
        <dsp:cNvSpPr/>
      </dsp:nvSpPr>
      <dsp:spPr>
        <a:xfrm>
          <a:off x="4837681" y="520624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D6F79D-33A1-46EB-BA86-1691A85B3D5F}">
      <dsp:nvSpPr>
        <dsp:cNvPr id="0" name=""/>
        <dsp:cNvSpPr/>
      </dsp:nvSpPr>
      <dsp:spPr>
        <a:xfrm>
          <a:off x="4633003" y="1474099"/>
          <a:ext cx="1026996" cy="8816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Varnost</a:t>
          </a:r>
          <a:endParaRPr lang="sl-SI" sz="9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2054" y="1610636"/>
        <a:ext cx="708894" cy="608545"/>
      </dsp:txXfrm>
    </dsp:sp>
    <dsp:sp modelId="{08A81117-9F57-4E92-847D-52467B56CDBB}">
      <dsp:nvSpPr>
        <dsp:cNvPr id="0" name=""/>
        <dsp:cNvSpPr/>
      </dsp:nvSpPr>
      <dsp:spPr>
        <a:xfrm>
          <a:off x="4836240" y="2246430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3C66BC-7124-4494-9783-A07B4DFDEFF4}">
      <dsp:nvSpPr>
        <dsp:cNvPr id="0" name=""/>
        <dsp:cNvSpPr/>
      </dsp:nvSpPr>
      <dsp:spPr>
        <a:xfrm>
          <a:off x="3749425" y="1956860"/>
          <a:ext cx="1026996" cy="88161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F319E-6AC9-4BEF-B38A-DE776A82FFAF}">
      <dsp:nvSpPr>
        <dsp:cNvPr id="0" name=""/>
        <dsp:cNvSpPr/>
      </dsp:nvSpPr>
      <dsp:spPr>
        <a:xfrm>
          <a:off x="4645975" y="2343671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AF3D79-2E3C-48C9-8E7D-A0AB9DB68727}">
      <dsp:nvSpPr>
        <dsp:cNvPr id="0" name=""/>
        <dsp:cNvSpPr/>
      </dsp:nvSpPr>
      <dsp:spPr>
        <a:xfrm>
          <a:off x="1982270" y="1951266"/>
          <a:ext cx="1026996" cy="8816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Zabava</a:t>
          </a:r>
          <a:endParaRPr lang="sl-SI" sz="9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41321" y="2087803"/>
        <a:ext cx="708894" cy="608545"/>
      </dsp:txXfrm>
    </dsp:sp>
    <dsp:sp modelId="{4BB7CC6C-7B09-4238-9E85-7099138FD557}">
      <dsp:nvSpPr>
        <dsp:cNvPr id="0" name=""/>
        <dsp:cNvSpPr/>
      </dsp:nvSpPr>
      <dsp:spPr>
        <a:xfrm>
          <a:off x="2011098" y="2341950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1F0C50-047A-46FC-A2C4-C8088A52F6FD}">
      <dsp:nvSpPr>
        <dsp:cNvPr id="0" name=""/>
        <dsp:cNvSpPr/>
      </dsp:nvSpPr>
      <dsp:spPr>
        <a:xfrm>
          <a:off x="1098693" y="2441342"/>
          <a:ext cx="1026996" cy="88161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0DF16-AF43-443D-99B2-504B70FFAAD6}">
      <dsp:nvSpPr>
        <dsp:cNvPr id="0" name=""/>
        <dsp:cNvSpPr/>
      </dsp:nvSpPr>
      <dsp:spPr>
        <a:xfrm>
          <a:off x="1797771" y="2453820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9C083-0C0C-4CB6-9C7B-57DA9FEF3097}">
      <dsp:nvSpPr>
        <dsp:cNvPr id="0" name=""/>
        <dsp:cNvSpPr/>
      </dsp:nvSpPr>
      <dsp:spPr>
        <a:xfrm>
          <a:off x="5512256" y="1968047"/>
          <a:ext cx="1026996" cy="8816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Eco</a:t>
          </a:r>
          <a:endParaRPr lang="sl-SI" sz="9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71307" y="2104584"/>
        <a:ext cx="708894" cy="608545"/>
      </dsp:txXfrm>
    </dsp:sp>
    <dsp:sp modelId="{3E619F9B-97D9-471C-BBA6-026D7BCA3FE9}">
      <dsp:nvSpPr>
        <dsp:cNvPr id="0" name=""/>
        <dsp:cNvSpPr/>
      </dsp:nvSpPr>
      <dsp:spPr>
        <a:xfrm>
          <a:off x="5715493" y="2740378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3C4BC-1B68-45A9-A548-AC682A6DE975}">
      <dsp:nvSpPr>
        <dsp:cNvPr id="0" name=""/>
        <dsp:cNvSpPr/>
      </dsp:nvSpPr>
      <dsp:spPr>
        <a:xfrm>
          <a:off x="4628678" y="2450808"/>
          <a:ext cx="1026996" cy="88161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09104-A885-46AA-AFBD-587BE7541250}">
      <dsp:nvSpPr>
        <dsp:cNvPr id="0" name=""/>
        <dsp:cNvSpPr/>
      </dsp:nvSpPr>
      <dsp:spPr>
        <a:xfrm>
          <a:off x="5525228" y="2837619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2626D-72AE-4CA1-A968-77E9E086DE2C}">
      <dsp:nvSpPr>
        <dsp:cNvPr id="0" name=""/>
        <dsp:cNvSpPr/>
      </dsp:nvSpPr>
      <dsp:spPr>
        <a:xfrm>
          <a:off x="5515859" y="18931"/>
          <a:ext cx="1026996" cy="8816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Pametna vozila</a:t>
          </a:r>
          <a:endParaRPr lang="sl-SI" sz="9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74910" y="155468"/>
        <a:ext cx="708894" cy="608545"/>
      </dsp:txXfrm>
    </dsp:sp>
    <dsp:sp modelId="{4B7FB50A-E3C6-4336-A1CE-1F7221A8A684}">
      <dsp:nvSpPr>
        <dsp:cNvPr id="0" name=""/>
        <dsp:cNvSpPr/>
      </dsp:nvSpPr>
      <dsp:spPr>
        <a:xfrm>
          <a:off x="6225748" y="794275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50F29-3EAF-4176-BE77-22F35BFC1B2A}">
      <dsp:nvSpPr>
        <dsp:cNvPr id="0" name=""/>
        <dsp:cNvSpPr/>
      </dsp:nvSpPr>
      <dsp:spPr>
        <a:xfrm>
          <a:off x="5515859" y="992198"/>
          <a:ext cx="1026996" cy="88161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6A264-58A2-4DBB-9169-7C8A7AE30B5C}">
      <dsp:nvSpPr>
        <dsp:cNvPr id="0" name=""/>
        <dsp:cNvSpPr/>
      </dsp:nvSpPr>
      <dsp:spPr>
        <a:xfrm>
          <a:off x="6225748" y="997361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F25776-ED10-4338-A9F9-862176D7CD7B}">
      <dsp:nvSpPr>
        <dsp:cNvPr id="0" name=""/>
        <dsp:cNvSpPr/>
      </dsp:nvSpPr>
      <dsp:spPr>
        <a:xfrm>
          <a:off x="2862244" y="2445214"/>
          <a:ext cx="1026996" cy="8816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Pametna okolja</a:t>
          </a:r>
          <a:endParaRPr lang="sl-SI" sz="9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1295" y="2581751"/>
        <a:ext cx="708894" cy="608545"/>
      </dsp:txXfrm>
    </dsp:sp>
    <dsp:sp modelId="{D0DE1042-E4B9-4D44-BC9C-0B30BE8A6223}">
      <dsp:nvSpPr>
        <dsp:cNvPr id="0" name=""/>
        <dsp:cNvSpPr/>
      </dsp:nvSpPr>
      <dsp:spPr>
        <a:xfrm>
          <a:off x="3065481" y="3217546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5895BF-2DCA-4E37-90D9-28089CFFC033}">
      <dsp:nvSpPr>
        <dsp:cNvPr id="0" name=""/>
        <dsp:cNvSpPr/>
      </dsp:nvSpPr>
      <dsp:spPr>
        <a:xfrm>
          <a:off x="1978667" y="2927975"/>
          <a:ext cx="1026996" cy="88161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2AF73-1D49-4EB7-9BB5-74F109FCE1FC}">
      <dsp:nvSpPr>
        <dsp:cNvPr id="0" name=""/>
        <dsp:cNvSpPr/>
      </dsp:nvSpPr>
      <dsp:spPr>
        <a:xfrm>
          <a:off x="2875217" y="3314786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8C6D2-1E17-4121-B6D6-F172919DFF90}">
      <dsp:nvSpPr>
        <dsp:cNvPr id="0" name=""/>
        <dsp:cNvSpPr/>
      </dsp:nvSpPr>
      <dsp:spPr>
        <a:xfrm>
          <a:off x="4626516" y="3421063"/>
          <a:ext cx="1026996" cy="8816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Delo</a:t>
          </a:r>
          <a:endParaRPr lang="sl-SI" sz="9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85567" y="3557600"/>
        <a:ext cx="708894" cy="608545"/>
      </dsp:txXfrm>
    </dsp:sp>
    <dsp:sp modelId="{3A1F205D-CB5F-451D-93EF-1CB1FBB50E35}">
      <dsp:nvSpPr>
        <dsp:cNvPr id="0" name=""/>
        <dsp:cNvSpPr/>
      </dsp:nvSpPr>
      <dsp:spPr>
        <a:xfrm>
          <a:off x="4651020" y="3813467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D1B0E-34FC-41B2-A5E8-16979997FC5D}">
      <dsp:nvSpPr>
        <dsp:cNvPr id="0" name=""/>
        <dsp:cNvSpPr/>
      </dsp:nvSpPr>
      <dsp:spPr>
        <a:xfrm>
          <a:off x="3742939" y="2932708"/>
          <a:ext cx="1026996" cy="88161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0BF04F-E5BD-4766-A7E9-B5FAA0BF90BF}">
      <dsp:nvSpPr>
        <dsp:cNvPr id="0" name=""/>
        <dsp:cNvSpPr/>
      </dsp:nvSpPr>
      <dsp:spPr>
        <a:xfrm>
          <a:off x="4449224" y="3695574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B3350D-9668-45E1-A8CF-BAF60D304B8B}">
      <dsp:nvSpPr>
        <dsp:cNvPr id="0" name=""/>
        <dsp:cNvSpPr/>
      </dsp:nvSpPr>
      <dsp:spPr>
        <a:xfrm>
          <a:off x="5512977" y="2943035"/>
          <a:ext cx="1026996" cy="8816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Komunikacija</a:t>
          </a:r>
          <a:endParaRPr lang="sl-SI" sz="9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72028" y="3079572"/>
        <a:ext cx="708894" cy="608545"/>
      </dsp:txXfrm>
    </dsp:sp>
    <dsp:sp modelId="{13C0364D-1BEA-479C-80AA-1425ECDEBE8B}">
      <dsp:nvSpPr>
        <dsp:cNvPr id="0" name=""/>
        <dsp:cNvSpPr/>
      </dsp:nvSpPr>
      <dsp:spPr>
        <a:xfrm>
          <a:off x="6409527" y="3329846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2031FC-2A31-4445-A2F1-F29675BBB815}">
      <dsp:nvSpPr>
        <dsp:cNvPr id="0" name=""/>
        <dsp:cNvSpPr/>
      </dsp:nvSpPr>
      <dsp:spPr>
        <a:xfrm>
          <a:off x="6395833" y="2460274"/>
          <a:ext cx="1026996" cy="88161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A18EB-8D69-4494-BEEA-70B1548F1F4C}">
      <dsp:nvSpPr>
        <dsp:cNvPr id="0" name=""/>
        <dsp:cNvSpPr/>
      </dsp:nvSpPr>
      <dsp:spPr>
        <a:xfrm>
          <a:off x="6599791" y="3232605"/>
          <a:ext cx="119636" cy="1032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B8AEF-3048-4871-8AA1-477D353C22A5}">
      <dsp:nvSpPr>
        <dsp:cNvPr id="0" name=""/>
        <dsp:cNvSpPr/>
      </dsp:nvSpPr>
      <dsp:spPr>
        <a:xfrm>
          <a:off x="0" y="8089"/>
          <a:ext cx="7808343" cy="290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700" i="1" kern="1200" dirty="0" smtClean="0"/>
            <a:t>„</a:t>
          </a:r>
          <a:r>
            <a:rPr lang="en-US" sz="27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User experience</a:t>
          </a:r>
          <a:r>
            <a:rPr lang="en-US" sz="2700" i="1" kern="1200" dirty="0" smtClean="0"/>
            <a:t> (UX) is an approach to product development that incorporates direct user feedback throughout the development cycle (</a:t>
          </a:r>
          <a:r>
            <a:rPr lang="en-US" sz="27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human-centered design</a:t>
          </a:r>
          <a:r>
            <a:rPr lang="en-US" sz="2700" i="1" kern="1200" dirty="0" smtClean="0"/>
            <a:t>) in order to reduce costs and create products and tools that meet user needs and have a high level of </a:t>
          </a:r>
          <a:r>
            <a:rPr lang="en-US" sz="27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usability</a:t>
          </a:r>
          <a:r>
            <a:rPr lang="en-US" sz="2700" i="1" kern="1200" dirty="0" smtClean="0"/>
            <a:t> (are easy to use).</a:t>
          </a:r>
          <a:r>
            <a:rPr lang="sl-SI" sz="2700" i="1" kern="1200" dirty="0" smtClean="0"/>
            <a:t>“</a:t>
          </a:r>
          <a:endParaRPr lang="sl-SI" sz="2700" kern="1200" dirty="0"/>
        </a:p>
      </dsp:txBody>
      <dsp:txXfrm>
        <a:off x="141887" y="149976"/>
        <a:ext cx="7524569" cy="26227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022CF1-D01D-40D1-972F-4A911893D073}">
      <dsp:nvSpPr>
        <dsp:cNvPr id="0" name=""/>
        <dsp:cNvSpPr/>
      </dsp:nvSpPr>
      <dsp:spPr>
        <a:xfrm>
          <a:off x="0" y="0"/>
          <a:ext cx="6105044" cy="5507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300" i="1" kern="1200" dirty="0" smtClean="0"/>
            <a:t>To bridge </a:t>
          </a:r>
          <a:r>
            <a:rPr lang="sl-SI" sz="2300" i="1" kern="1200" dirty="0" err="1" smtClean="0"/>
            <a:t>the</a:t>
          </a:r>
          <a:r>
            <a:rPr lang="sl-SI" sz="2300" i="1" kern="1200" dirty="0" smtClean="0"/>
            <a:t> </a:t>
          </a:r>
          <a:r>
            <a:rPr lang="sl-SI" sz="2300" i="1" kern="1200" dirty="0" err="1" smtClean="0"/>
            <a:t>knowledge</a:t>
          </a:r>
          <a:r>
            <a:rPr lang="sl-SI" sz="2300" i="1" kern="1200" dirty="0" smtClean="0"/>
            <a:t> </a:t>
          </a:r>
          <a:r>
            <a:rPr lang="sl-SI" sz="2300" i="1" kern="1200" dirty="0" err="1" smtClean="0"/>
            <a:t>gap</a:t>
          </a:r>
          <a:endParaRPr lang="sl-SI" sz="2300" kern="1200" dirty="0"/>
        </a:p>
      </dsp:txBody>
      <dsp:txXfrm>
        <a:off x="26884" y="26884"/>
        <a:ext cx="6051276" cy="496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EEC9A-4429-42F3-B5BF-E20FF4B8D9A4}" type="datetimeFigureOut">
              <a:rPr lang="sl-SI" smtClean="0"/>
              <a:pPr/>
              <a:t>23. 03. 2018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62D8A-CD93-4B48-A1BD-91943E50E9DB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051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5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8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17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4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7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6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5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76FCE-9C35-4095-9C03-7343F9044F63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6071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4" y="8685214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C48BEEE-BF6D-4153-8646-8BEFA1AF292E}" type="slidenum">
              <a:rPr lang="sl-SI" sz="1200" smtClean="0"/>
              <a:pPr eaLnBrk="1" hangingPunct="1"/>
              <a:t>46</a:t>
            </a:fld>
            <a:endParaRPr lang="sl-SI" sz="1200" smtClean="0"/>
          </a:p>
        </p:txBody>
      </p:sp>
    </p:spTree>
    <p:extLst>
      <p:ext uri="{BB962C8B-B14F-4D97-AF65-F5344CB8AC3E}">
        <p14:creationId xmlns:p14="http://schemas.microsoft.com/office/powerpoint/2010/main" val="955920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2457635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76FCE-9C35-4095-9C03-7343F9044F63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2218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76FCE-9C35-4095-9C03-7343F9044F63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4066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209244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6DF55E5-BC5B-4E46-B2F3-41E5D4193160}" type="slidenum">
              <a:rPr lang="sl-SI" sz="1200" smtClean="0"/>
              <a:pPr eaLnBrk="1" hangingPunct="1"/>
              <a:t>18</a:t>
            </a:fld>
            <a:endParaRPr lang="sl-SI" sz="1200" smtClean="0"/>
          </a:p>
        </p:txBody>
      </p:sp>
    </p:spTree>
    <p:extLst>
      <p:ext uri="{BB962C8B-B14F-4D97-AF65-F5344CB8AC3E}">
        <p14:creationId xmlns:p14="http://schemas.microsoft.com/office/powerpoint/2010/main" val="37930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75BF4FBD-8930-4F4C-B357-DB8966EFF7B9}" type="slidenum">
              <a:rPr lang="sl-SI" sz="1200" smtClean="0"/>
              <a:pPr eaLnBrk="1" hangingPunct="1"/>
              <a:t>21</a:t>
            </a:fld>
            <a:endParaRPr lang="sl-SI" sz="1200" smtClean="0"/>
          </a:p>
        </p:txBody>
      </p:sp>
    </p:spTree>
    <p:extLst>
      <p:ext uri="{BB962C8B-B14F-4D97-AF65-F5344CB8AC3E}">
        <p14:creationId xmlns:p14="http://schemas.microsoft.com/office/powerpoint/2010/main" val="3883859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3783117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4141730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E95B-1643-4706-BA2F-CAD9526A9794}" type="slidenum">
              <a:rPr lang="sl-SI" smtClean="0"/>
              <a:t>40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088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3568" y="1347615"/>
            <a:ext cx="7772400" cy="1948614"/>
          </a:xfr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/>
          <a:lstStyle/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489852"/>
            <a:ext cx="6400800" cy="73924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dirty="0" smtClean="0"/>
              <a:t>Kliknite, če želite urediti slog podnaslova matrice</a:t>
            </a:r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>
          <a:xfrm>
            <a:off x="251520" y="4785996"/>
            <a:ext cx="8640960" cy="273844"/>
          </a:xfrm>
        </p:spPr>
        <p:txBody>
          <a:bodyPr/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r>
              <a:rPr lang="sl-SI" dirty="0" smtClean="0"/>
              <a:t>Projekt “IKT v pedagoških študijskih programih UL“ delno financirata Republika Slovenija in Evropska unija iz Evropskega socialnega sklada.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0" y="519522"/>
            <a:ext cx="2643420" cy="32129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5486"/>
            <a:ext cx="1259532" cy="94071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1" r="18182"/>
          <a:stretch>
            <a:fillRect/>
          </a:stretch>
        </p:blipFill>
        <p:spPr>
          <a:xfrm>
            <a:off x="6372200" y="303500"/>
            <a:ext cx="1584176" cy="872621"/>
          </a:xfrm>
          <a:prstGeom prst="rect">
            <a:avLst/>
          </a:prstGeom>
        </p:spPr>
      </p:pic>
      <p:cxnSp>
        <p:nvCxnSpPr>
          <p:cNvPr id="11" name="Raven konektor 10"/>
          <p:cNvCxnSpPr/>
          <p:nvPr userDrawn="1"/>
        </p:nvCxnSpPr>
        <p:spPr>
          <a:xfrm>
            <a:off x="251520" y="4731990"/>
            <a:ext cx="86409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81540"/>
            <a:ext cx="8229600" cy="857250"/>
          </a:xfrm>
        </p:spPr>
        <p:txBody>
          <a:bodyPr/>
          <a:lstStyle/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1545637"/>
            <a:ext cx="8229600" cy="3048986"/>
          </a:xfrm>
        </p:spPr>
        <p:txBody>
          <a:bodyPr vert="eaVert"/>
          <a:lstStyle/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Projekt “IKT v pedagoških študijskih programih UL“ delno financirata Republika Slovenija in Evropska unija iz Evropskega socialnega sklada.</a:t>
            </a:r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AFE7-E4CA-4EE6-880B-ACC0BDC01AED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481"/>
            <a:ext cx="2376264" cy="28882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87475"/>
            <a:ext cx="723092" cy="54006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t="18567" r="19123" b="25733"/>
          <a:stretch>
            <a:fillRect/>
          </a:stretch>
        </p:blipFill>
        <p:spPr>
          <a:xfrm>
            <a:off x="7524331" y="87474"/>
            <a:ext cx="1344149" cy="432048"/>
          </a:xfrm>
          <a:prstGeom prst="rect">
            <a:avLst/>
          </a:prstGeom>
        </p:spPr>
      </p:pic>
      <p:cxnSp>
        <p:nvCxnSpPr>
          <p:cNvPr id="10" name="Raven konektor 9"/>
          <p:cNvCxnSpPr/>
          <p:nvPr userDrawn="1"/>
        </p:nvCxnSpPr>
        <p:spPr>
          <a:xfrm>
            <a:off x="251520" y="4731990"/>
            <a:ext cx="86409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735547"/>
            <a:ext cx="2057400" cy="3859076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1" y="735547"/>
            <a:ext cx="6019800" cy="3859076"/>
          </a:xfrm>
        </p:spPr>
        <p:txBody>
          <a:bodyPr vert="eaVert"/>
          <a:lstStyle/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Projekt “IKT v pedagoških študijskih programih UL“ delno financirata Republika Slovenija in Evropska unija iz Evropskega socialnega sklada.</a:t>
            </a:r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AFE7-E4CA-4EE6-880B-ACC0BDC01AED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481"/>
            <a:ext cx="2376264" cy="28882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87475"/>
            <a:ext cx="723092" cy="54006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t="18567" r="19123" b="25733"/>
          <a:stretch>
            <a:fillRect/>
          </a:stretch>
        </p:blipFill>
        <p:spPr>
          <a:xfrm>
            <a:off x="7524331" y="87474"/>
            <a:ext cx="1344149" cy="432048"/>
          </a:xfrm>
          <a:prstGeom prst="rect">
            <a:avLst/>
          </a:prstGeom>
        </p:spPr>
      </p:pic>
      <p:cxnSp>
        <p:nvCxnSpPr>
          <p:cNvPr id="10" name="Raven konektor 9"/>
          <p:cNvCxnSpPr/>
          <p:nvPr userDrawn="1"/>
        </p:nvCxnSpPr>
        <p:spPr>
          <a:xfrm>
            <a:off x="251520" y="4731990"/>
            <a:ext cx="86409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15" y="414254"/>
            <a:ext cx="8229600" cy="563358"/>
          </a:xfrm>
        </p:spPr>
        <p:txBody>
          <a:bodyPr anchor="t" anchorCtr="0"/>
          <a:lstStyle>
            <a:lvl1pPr>
              <a:lnSpc>
                <a:spcPts val="1725"/>
              </a:lnSpc>
              <a:defRPr sz="2100" cap="none" baseline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5045-E9CB-45BA-ACA3-54E749864C6F}" type="slidenum">
              <a:rPr lang="sl-SI" smtClean="0"/>
              <a:t>‹#›</a:t>
            </a:fld>
            <a:endParaRPr lang="sl-SI"/>
          </a:p>
        </p:txBody>
      </p:sp>
      <p:sp>
        <p:nvSpPr>
          <p:cNvPr id="7" name="Rectangle 6"/>
          <p:cNvSpPr/>
          <p:nvPr/>
        </p:nvSpPr>
        <p:spPr>
          <a:xfrm>
            <a:off x="-7372" y="417203"/>
            <a:ext cx="353961" cy="119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62612" y="994410"/>
            <a:ext cx="8118603" cy="356224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97066176"/>
      </p:ext>
    </p:extLst>
  </p:cSld>
  <p:clrMapOvr>
    <a:masterClrMapping/>
  </p:clrMapOvr>
  <p:transition spd="med" advTm="20000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491632"/>
            <a:ext cx="8229600" cy="3102992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AFE7-E4CA-4EE6-880B-ACC0BDC01AED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Projekt “IKT v pedagoških študijskih programih UL“ delno financirata Republika Slovenija in Evropska unija iz Evropskega socialnega sklada.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481"/>
            <a:ext cx="2160240" cy="28882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87475"/>
            <a:ext cx="723092" cy="54006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t="18567" r="19123" b="25733"/>
          <a:stretch>
            <a:fillRect/>
          </a:stretch>
        </p:blipFill>
        <p:spPr>
          <a:xfrm>
            <a:off x="7740352" y="87474"/>
            <a:ext cx="1128128" cy="432048"/>
          </a:xfrm>
          <a:prstGeom prst="rect">
            <a:avLst/>
          </a:prstGeom>
        </p:spPr>
      </p:pic>
      <p:cxnSp>
        <p:nvCxnSpPr>
          <p:cNvPr id="10" name="Raven konektor 9"/>
          <p:cNvCxnSpPr/>
          <p:nvPr userDrawn="1"/>
        </p:nvCxnSpPr>
        <p:spPr>
          <a:xfrm>
            <a:off x="251520" y="4731990"/>
            <a:ext cx="86409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Projekt “IKT v pedagoških študijskih programih UL“ delno financirata Republika Slovenija in Evropska unija iz Evropskega socialnega sklada.</a:t>
            </a:r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AFE7-E4CA-4EE6-880B-ACC0BDC01AED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481"/>
            <a:ext cx="2376264" cy="28882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87475"/>
            <a:ext cx="723092" cy="54006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t="18567" r="19123" b="25733"/>
          <a:stretch>
            <a:fillRect/>
          </a:stretch>
        </p:blipFill>
        <p:spPr>
          <a:xfrm>
            <a:off x="7524331" y="87474"/>
            <a:ext cx="1344149" cy="432048"/>
          </a:xfrm>
          <a:prstGeom prst="rect">
            <a:avLst/>
          </a:prstGeom>
        </p:spPr>
      </p:pic>
      <p:cxnSp>
        <p:nvCxnSpPr>
          <p:cNvPr id="10" name="Raven konektor 9"/>
          <p:cNvCxnSpPr/>
          <p:nvPr userDrawn="1"/>
        </p:nvCxnSpPr>
        <p:spPr>
          <a:xfrm>
            <a:off x="251520" y="4731990"/>
            <a:ext cx="86409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789552"/>
            <a:ext cx="8229600" cy="81009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1" y="1653650"/>
            <a:ext cx="4038600" cy="29409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53650"/>
            <a:ext cx="4038600" cy="29409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Projekt “IKT v pedagoških študijskih programih UL“ delno financirata Republika Slovenija in Evropska unija iz Evropskega socialnega sklada.</a:t>
            </a:r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AFE7-E4CA-4EE6-880B-ACC0BDC01AED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481"/>
            <a:ext cx="2376264" cy="28882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87475"/>
            <a:ext cx="723092" cy="54006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t="18567" r="19123" b="25733"/>
          <a:stretch>
            <a:fillRect/>
          </a:stretch>
        </p:blipFill>
        <p:spPr>
          <a:xfrm>
            <a:off x="7524331" y="87474"/>
            <a:ext cx="1344149" cy="432048"/>
          </a:xfrm>
          <a:prstGeom prst="rect">
            <a:avLst/>
          </a:prstGeom>
        </p:spPr>
      </p:pic>
      <p:cxnSp>
        <p:nvCxnSpPr>
          <p:cNvPr id="11" name="Raven konektor 10"/>
          <p:cNvCxnSpPr/>
          <p:nvPr userDrawn="1"/>
        </p:nvCxnSpPr>
        <p:spPr>
          <a:xfrm>
            <a:off x="251520" y="4731990"/>
            <a:ext cx="86409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2753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67545" y="1599643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89" indent="0">
              <a:buNone/>
              <a:defRPr sz="1600" b="1"/>
            </a:lvl4pPr>
            <a:lvl5pPr marL="1828517" indent="0">
              <a:buNone/>
              <a:defRPr sz="1600" b="1"/>
            </a:lvl5pPr>
            <a:lvl6pPr marL="2285648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6" indent="0">
              <a:buNone/>
              <a:defRPr sz="1600" b="1"/>
            </a:lvl8pPr>
            <a:lvl9pPr marL="3657035" indent="0">
              <a:buNone/>
              <a:defRPr sz="1600" b="1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085696"/>
            <a:ext cx="4040188" cy="2508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4011" y="1599643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89" indent="0">
              <a:buNone/>
              <a:defRPr sz="1600" b="1"/>
            </a:lvl4pPr>
            <a:lvl5pPr marL="1828517" indent="0">
              <a:buNone/>
              <a:defRPr sz="1600" b="1"/>
            </a:lvl5pPr>
            <a:lvl6pPr marL="2285648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6" indent="0">
              <a:buNone/>
              <a:defRPr sz="1600" b="1"/>
            </a:lvl8pPr>
            <a:lvl9pPr marL="3657035" indent="0">
              <a:buNone/>
              <a:defRPr sz="1600" b="1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6" y="2085696"/>
            <a:ext cx="4041775" cy="2508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Projekt “IKT v pedagoških študijskih programih UL“ delno financirata Republika Slovenija in Evropska unija iz Evropskega socialnega sklada.</a:t>
            </a:r>
            <a:endParaRPr lang="sl-SI" dirty="0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AFE7-E4CA-4EE6-880B-ACC0BDC01AED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10" name="Slik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481"/>
            <a:ext cx="2376264" cy="28882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87475"/>
            <a:ext cx="723092" cy="54006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t="18567" r="19123" b="25733"/>
          <a:stretch>
            <a:fillRect/>
          </a:stretch>
        </p:blipFill>
        <p:spPr>
          <a:xfrm>
            <a:off x="7524331" y="87474"/>
            <a:ext cx="1344149" cy="432048"/>
          </a:xfrm>
          <a:prstGeom prst="rect">
            <a:avLst/>
          </a:prstGeom>
        </p:spPr>
      </p:pic>
      <p:cxnSp>
        <p:nvCxnSpPr>
          <p:cNvPr id="13" name="Raven konektor 12"/>
          <p:cNvCxnSpPr/>
          <p:nvPr userDrawn="1"/>
        </p:nvCxnSpPr>
        <p:spPr>
          <a:xfrm>
            <a:off x="251520" y="4731990"/>
            <a:ext cx="86409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81540"/>
            <a:ext cx="8229600" cy="857250"/>
          </a:xfrm>
        </p:spPr>
        <p:txBody>
          <a:bodyPr/>
          <a:lstStyle/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Projekt “IKT v pedagoških študijskih programih UL“ delno financirata Republika Slovenija in Evropska unija iz Evropskega socialnega sklada.</a:t>
            </a:r>
            <a:endParaRPr lang="sl-SI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AFE7-E4CA-4EE6-880B-ACC0BDC01AED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481"/>
            <a:ext cx="2376264" cy="2888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87475"/>
            <a:ext cx="723092" cy="54006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t="18567" r="19123" b="25733"/>
          <a:stretch>
            <a:fillRect/>
          </a:stretch>
        </p:blipFill>
        <p:spPr>
          <a:xfrm>
            <a:off x="7524331" y="87474"/>
            <a:ext cx="1344149" cy="432048"/>
          </a:xfrm>
          <a:prstGeom prst="rect">
            <a:avLst/>
          </a:prstGeom>
        </p:spPr>
      </p:pic>
      <p:cxnSp>
        <p:nvCxnSpPr>
          <p:cNvPr id="9" name="Raven konektor 8"/>
          <p:cNvCxnSpPr/>
          <p:nvPr userDrawn="1"/>
        </p:nvCxnSpPr>
        <p:spPr>
          <a:xfrm>
            <a:off x="251520" y="4731990"/>
            <a:ext cx="86409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Projekt “IKT v pedagoških študijskih programih UL“ delno financirata Republika Slovenija in Evropska unija iz Evropskega socialnega sklada.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AFE7-E4CA-4EE6-880B-ACC0BDC01AED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481"/>
            <a:ext cx="2376264" cy="28882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87475"/>
            <a:ext cx="723092" cy="54006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t="18567" r="19123" b="25733"/>
          <a:stretch>
            <a:fillRect/>
          </a:stretch>
        </p:blipFill>
        <p:spPr>
          <a:xfrm>
            <a:off x="7524331" y="87474"/>
            <a:ext cx="1344149" cy="432048"/>
          </a:xfrm>
          <a:prstGeom prst="rect">
            <a:avLst/>
          </a:prstGeom>
        </p:spPr>
      </p:pic>
      <p:cxnSp>
        <p:nvCxnSpPr>
          <p:cNvPr id="8" name="Raven konektor 7"/>
          <p:cNvCxnSpPr/>
          <p:nvPr userDrawn="1"/>
        </p:nvCxnSpPr>
        <p:spPr>
          <a:xfrm>
            <a:off x="251520" y="4731990"/>
            <a:ext cx="86409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6" y="627534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627537"/>
            <a:ext cx="5111750" cy="39670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3" y="1491632"/>
            <a:ext cx="3008313" cy="310299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89" indent="0">
              <a:buNone/>
              <a:defRPr sz="900"/>
            </a:lvl4pPr>
            <a:lvl5pPr marL="1828517" indent="0">
              <a:buNone/>
              <a:defRPr sz="900"/>
            </a:lvl5pPr>
            <a:lvl6pPr marL="2285648" indent="0">
              <a:buNone/>
              <a:defRPr sz="900"/>
            </a:lvl6pPr>
            <a:lvl7pPr marL="2742778" indent="0">
              <a:buNone/>
              <a:defRPr sz="900"/>
            </a:lvl7pPr>
            <a:lvl8pPr marL="3199906" indent="0">
              <a:buNone/>
              <a:defRPr sz="900"/>
            </a:lvl8pPr>
            <a:lvl9pPr marL="3657035" indent="0">
              <a:buNone/>
              <a:defRPr sz="900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Projekt “IKT v pedagoških študijskih programih UL“ delno financirata Republika Slovenija in Evropska unija iz Evropskega socialnega sklada.</a:t>
            </a:r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AFE7-E4CA-4EE6-880B-ACC0BDC01AED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481"/>
            <a:ext cx="2376264" cy="28882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87475"/>
            <a:ext cx="723092" cy="54006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t="18567" r="19123" b="25733"/>
          <a:stretch>
            <a:fillRect/>
          </a:stretch>
        </p:blipFill>
        <p:spPr>
          <a:xfrm>
            <a:off x="7524331" y="87474"/>
            <a:ext cx="1344149" cy="432048"/>
          </a:xfrm>
          <a:prstGeom prst="rect">
            <a:avLst/>
          </a:prstGeom>
        </p:spPr>
      </p:pic>
      <p:cxnSp>
        <p:nvCxnSpPr>
          <p:cNvPr id="11" name="Raven konektor 10"/>
          <p:cNvCxnSpPr/>
          <p:nvPr userDrawn="1"/>
        </p:nvCxnSpPr>
        <p:spPr>
          <a:xfrm>
            <a:off x="251520" y="4731990"/>
            <a:ext cx="86409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63688" y="3705876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27534"/>
            <a:ext cx="5486400" cy="3078343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89" indent="0">
              <a:buNone/>
              <a:defRPr sz="2000"/>
            </a:lvl4pPr>
            <a:lvl5pPr marL="1828517" indent="0">
              <a:buNone/>
              <a:defRPr sz="2000"/>
            </a:lvl5pPr>
            <a:lvl6pPr marL="2285648" indent="0">
              <a:buNone/>
              <a:defRPr sz="2000"/>
            </a:lvl6pPr>
            <a:lvl7pPr marL="2742778" indent="0">
              <a:buNone/>
              <a:defRPr sz="2000"/>
            </a:lvl7pPr>
            <a:lvl8pPr marL="3199906" indent="0">
              <a:buNone/>
              <a:defRPr sz="2000"/>
            </a:lvl8pPr>
            <a:lvl9pPr marL="3657035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4137924"/>
            <a:ext cx="5486400" cy="491226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89" indent="0">
              <a:buNone/>
              <a:defRPr sz="900"/>
            </a:lvl4pPr>
            <a:lvl5pPr marL="1828517" indent="0">
              <a:buNone/>
              <a:defRPr sz="900"/>
            </a:lvl5pPr>
            <a:lvl6pPr marL="2285648" indent="0">
              <a:buNone/>
              <a:defRPr sz="900"/>
            </a:lvl6pPr>
            <a:lvl7pPr marL="2742778" indent="0">
              <a:buNone/>
              <a:defRPr sz="900"/>
            </a:lvl7pPr>
            <a:lvl8pPr marL="3199906" indent="0">
              <a:buNone/>
              <a:defRPr sz="900"/>
            </a:lvl8pPr>
            <a:lvl9pPr marL="3657035" indent="0">
              <a:buNone/>
              <a:defRPr sz="900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Projekt “IKT v pedagoških študijskih programih UL“ delno financirata Republika Slovenija in Evropska unija iz Evropskega socialnega sklada.</a:t>
            </a:r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AFE7-E4CA-4EE6-880B-ACC0BDC01AED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481"/>
            <a:ext cx="2376264" cy="28882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87475"/>
            <a:ext cx="723092" cy="54006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t="18567" r="19123" b="25733"/>
          <a:stretch>
            <a:fillRect/>
          </a:stretch>
        </p:blipFill>
        <p:spPr>
          <a:xfrm>
            <a:off x="7524331" y="87474"/>
            <a:ext cx="1344149" cy="432048"/>
          </a:xfrm>
          <a:prstGeom prst="rect">
            <a:avLst/>
          </a:prstGeom>
        </p:spPr>
      </p:pic>
      <p:cxnSp>
        <p:nvCxnSpPr>
          <p:cNvPr id="11" name="Raven konektor 10"/>
          <p:cNvCxnSpPr/>
          <p:nvPr userDrawn="1"/>
        </p:nvCxnSpPr>
        <p:spPr>
          <a:xfrm>
            <a:off x="251520" y="4731990"/>
            <a:ext cx="86409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4" tIns="45706" rIns="91414" bIns="45706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14" tIns="45706" rIns="91414" bIns="45706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532441" y="4785996"/>
            <a:ext cx="370384" cy="273844"/>
          </a:xfrm>
          <a:prstGeom prst="rect">
            <a:avLst/>
          </a:prstGeom>
        </p:spPr>
        <p:txBody>
          <a:bodyPr vert="horz" lIns="91414" tIns="45706" rIns="91414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7AFE7-E4CA-4EE6-880B-ACC0BDC01AED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467544" y="4785996"/>
            <a:ext cx="7992889" cy="273844"/>
          </a:xfrm>
          <a:prstGeom prst="rect">
            <a:avLst/>
          </a:prstGeom>
        </p:spPr>
        <p:txBody>
          <a:bodyPr vert="horz" lIns="91414" tIns="45706" rIns="91414" bIns="45706" rtlCol="0" anchor="ctr"/>
          <a:lstStyle>
            <a:lvl1pPr marL="0" marR="0" indent="0" algn="ctr" defTabSz="9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dirty="0" smtClean="0"/>
              <a:t>Projekt “IKT v pedagoških študijskih programih UL“ delno financirata Republika Slovenija in Evropska unija iz Evropskega socialnega sklada.</a:t>
            </a:r>
            <a:endParaRPr lang="sl-S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2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7" indent="-342847" algn="l" defTabSz="91425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5" indent="-285706" algn="l" defTabSz="91425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3" indent="-228564" algn="l" defTabSz="91425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3" indent="-228564" algn="l" defTabSz="91425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2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2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1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1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7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6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5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atin_language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tionary.org/wiki/persona#Latin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techedvocate.org/" TargetMode="External"/><Relationship Id="rId2" Type="http://schemas.openxmlformats.org/officeDocument/2006/relationships/hyperlink" Target="https://www.eonrealit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ct-academy.eu/" TargetMode="External"/><Relationship Id="rId5" Type="http://schemas.openxmlformats.org/officeDocument/2006/relationships/hyperlink" Target="https://www.khanacademy.org/" TargetMode="External"/><Relationship Id="rId4" Type="http://schemas.openxmlformats.org/officeDocument/2006/relationships/hyperlink" Target="https://www.samsung.com/us/business/solutions/industries/education/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4888" y="1411597"/>
            <a:ext cx="7587218" cy="1790700"/>
          </a:xfrm>
        </p:spPr>
        <p:txBody>
          <a:bodyPr>
            <a:normAutofit/>
          </a:bodyPr>
          <a:lstStyle/>
          <a:p>
            <a:r>
              <a:rPr lang="sl-SI" sz="3700" dirty="0"/>
              <a:t>DOSTOPNOST TEHNOLOGIJ ZA NAVIDEZNO IN OBOGATENO RESNIČNOST V IZOBRAŽEVANJU</a:t>
            </a:r>
            <a:endParaRPr lang="en-US" sz="3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4888" y="3271353"/>
            <a:ext cx="7166112" cy="1241821"/>
          </a:xfrm>
        </p:spPr>
        <p:txBody>
          <a:bodyPr>
            <a:normAutofit fontScale="92500"/>
          </a:bodyPr>
          <a:lstStyle/>
          <a:p>
            <a:r>
              <a:rPr lang="sl-SI" dirty="0" smtClean="0"/>
              <a:t>doc. dr. Jože Guna, Gregor Burger</a:t>
            </a:r>
          </a:p>
          <a:p>
            <a:r>
              <a:rPr lang="sl-SI" dirty="0" smtClean="0"/>
              <a:t>Delavnica v okviru IKT v PŠP, 23. marec 2018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9672" y="4765749"/>
            <a:ext cx="6264696" cy="365125"/>
          </a:xfrm>
        </p:spPr>
        <p:txBody>
          <a:bodyPr/>
          <a:lstStyle/>
          <a:p>
            <a:r>
              <a:rPr lang="sl-SI" dirty="0" smtClean="0"/>
              <a:t>Projekt “IKT v pedagoških študijskih programih UL“ delno financirata Republika Slovenija in Evropska unija iz Evropskega socialnega sklada.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657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87" y="1419622"/>
            <a:ext cx="5367488" cy="189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smtClean="0"/>
              <a:t>Oculus za vsakogar? – mobilni VR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mtClean="0"/>
              <a:t>Google Cardboard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24CD-72A4-4F3E-9428-187790F107F3}" type="slidenum">
              <a:rPr lang="sl-SI" smtClean="0"/>
              <a:pPr/>
              <a:t>10</a:t>
            </a:fld>
            <a:endParaRPr lang="sl-SI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722" y="3147814"/>
            <a:ext cx="2522673" cy="132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40" y="4303353"/>
            <a:ext cx="4550691" cy="346987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sl-SI" dirty="0"/>
              <a:t>Vir: https://developers.google.com/cardboard/</a:t>
            </a:r>
            <a:endParaRPr lang="en-US" dirty="0"/>
          </a:p>
        </p:txBody>
      </p:sp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0" y="2848825"/>
            <a:ext cx="2927868" cy="135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1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s3.amazonaws.com/ksr/assets/001/548/172/613eea80c97c3919fe7e208ee0faee0c_large.jpg?13903194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91" y="1016985"/>
            <a:ext cx="2821497" cy="141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err="1" smtClean="0"/>
              <a:t>Kickstarter</a:t>
            </a:r>
            <a:r>
              <a:rPr lang="sl-SI" sz="2400" dirty="0" smtClean="0"/>
              <a:t> projekt </a:t>
            </a:r>
            <a:r>
              <a:rPr lang="sl-SI" sz="2400" dirty="0" err="1" smtClean="0"/>
              <a:t>Glyph</a:t>
            </a:r>
            <a:endParaRPr lang="sl-SI" sz="2400" dirty="0" smtClean="0"/>
          </a:p>
          <a:p>
            <a:r>
              <a:rPr lang="sl-SI" sz="2400" dirty="0" smtClean="0"/>
              <a:t>Direktna projekcija slike na mrežnico očesa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24CD-72A4-4F3E-9428-187790F107F3}" type="slidenum">
              <a:rPr lang="sl-SI" smtClean="0"/>
              <a:pPr/>
              <a:t>11</a:t>
            </a:fld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731" y="486941"/>
            <a:ext cx="8229600" cy="857250"/>
          </a:xfrm>
        </p:spPr>
        <p:txBody>
          <a:bodyPr/>
          <a:lstStyle/>
          <a:p>
            <a:r>
              <a:rPr lang="sl-SI" dirty="0" smtClean="0"/>
              <a:t>Drug pristop k VR - </a:t>
            </a:r>
            <a:r>
              <a:rPr lang="sl-SI" dirty="0" err="1" smtClean="0"/>
              <a:t>Glyph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8366" y="4800935"/>
            <a:ext cx="5865993" cy="223120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sl-SI" sz="1000" dirty="0"/>
              <a:t>Vir: https://www.kickstarter.com/projects/avegantglyph/a-mobile-personal-theater-with-built-in-premium-au</a:t>
            </a:r>
            <a:endParaRPr lang="en-US" sz="1000" dirty="0"/>
          </a:p>
        </p:txBody>
      </p:sp>
      <p:pic>
        <p:nvPicPr>
          <p:cNvPr id="48132" name="Picture 4" descr="Click to En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31" y="2859093"/>
            <a:ext cx="4363138" cy="183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6" y="2645499"/>
            <a:ext cx="3456384" cy="205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9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52381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Izkušnja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AE24CD-72A4-4F3E-9428-187790F107F3}" type="slidenum">
              <a:rPr lang="sl-SI" smtClean="0"/>
              <a:pPr/>
              <a:t>12</a:t>
            </a:fld>
            <a:endParaRPr lang="sl-SI"/>
          </a:p>
        </p:txBody>
      </p:sp>
      <p:pic>
        <p:nvPicPr>
          <p:cNvPr id="59394" name="Picture 2" descr="http://img.gizmag.com/avegant-glyph-hands-on-2015-9.jpg?dpr=2&amp;fit=max&amp;h=530&amp;w=530&amp;s=e878097c8579e33ba29d28639bd0e6a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7613"/>
            <a:ext cx="7992889" cy="370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91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494" y="1139113"/>
            <a:ext cx="2448506" cy="35447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Kaj pa…sodobni VR sistemi?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t>13</a:t>
            </a:fld>
            <a:endParaRPr lang="sl-S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563638"/>
            <a:ext cx="4086673" cy="3065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791" y="1798852"/>
            <a:ext cx="2006391" cy="1504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793" y="3315867"/>
            <a:ext cx="2006391" cy="11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01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t>14</a:t>
            </a:fld>
            <a:endParaRPr lang="sl-S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699542"/>
            <a:ext cx="446993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11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306"/>
            <a:ext cx="4843463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MR - MS </a:t>
            </a:r>
            <a:r>
              <a:rPr lang="sl-SI" dirty="0" err="1" smtClean="0"/>
              <a:t>Hololens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t>15</a:t>
            </a:fld>
            <a:endParaRPr lang="sl-SI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13" y="2355726"/>
            <a:ext cx="4150579" cy="233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10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Kaj potrebujemo?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5469007" cy="3263504"/>
          </a:xfrm>
        </p:spPr>
        <p:txBody>
          <a:bodyPr>
            <a:normAutofit fontScale="62500" lnSpcReduction="20000"/>
          </a:bodyPr>
          <a:lstStyle/>
          <a:p>
            <a:r>
              <a:rPr lang="sl-SI" dirty="0" smtClean="0"/>
              <a:t>Namizni VR</a:t>
            </a:r>
          </a:p>
          <a:p>
            <a:pPr lvl="1"/>
            <a:r>
              <a:rPr lang="sl-SI" dirty="0" smtClean="0"/>
              <a:t>VR vizir</a:t>
            </a:r>
          </a:p>
          <a:p>
            <a:pPr lvl="1"/>
            <a:r>
              <a:rPr lang="sl-SI" dirty="0" smtClean="0"/>
              <a:t>Zmogljiv računalnik</a:t>
            </a:r>
          </a:p>
          <a:p>
            <a:r>
              <a:rPr lang="sl-SI" dirty="0" smtClean="0"/>
              <a:t>Game VR - PSVR</a:t>
            </a:r>
          </a:p>
          <a:p>
            <a:r>
              <a:rPr lang="sl-SI" dirty="0" smtClean="0"/>
              <a:t>Mobilni VR</a:t>
            </a:r>
          </a:p>
          <a:p>
            <a:pPr lvl="1"/>
            <a:r>
              <a:rPr lang="sl-SI" dirty="0" smtClean="0"/>
              <a:t>Vizir/</a:t>
            </a:r>
            <a:r>
              <a:rPr lang="sl-SI" dirty="0" err="1" smtClean="0"/>
              <a:t>kartonka</a:t>
            </a:r>
            <a:endParaRPr lang="sl-SI" dirty="0" smtClean="0"/>
          </a:p>
          <a:p>
            <a:pPr lvl="1"/>
            <a:r>
              <a:rPr lang="sl-SI" dirty="0" smtClean="0"/>
              <a:t>(Zmogljiv) pametni telefon</a:t>
            </a:r>
          </a:p>
          <a:p>
            <a:r>
              <a:rPr lang="sl-SI" dirty="0" smtClean="0"/>
              <a:t>Mobilni samostojni VR – vse v vizirju (</a:t>
            </a:r>
            <a:r>
              <a:rPr lang="sl-SI" dirty="0" err="1" smtClean="0"/>
              <a:t>Oculus</a:t>
            </a:r>
            <a:r>
              <a:rPr lang="sl-SI" dirty="0" smtClean="0"/>
              <a:t> Go)</a:t>
            </a:r>
          </a:p>
          <a:p>
            <a:r>
              <a:rPr lang="sl-SI" dirty="0" smtClean="0"/>
              <a:t>AR/MR – vse v vizirju oz. telefonu/tablici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t>16</a:t>
            </a:fld>
            <a:endParaRPr lang="sl-S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075" y="627534"/>
            <a:ext cx="2425535" cy="2277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074" y="2910702"/>
            <a:ext cx="2425536" cy="161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5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Interakcije</a:t>
            </a:r>
            <a:endParaRPr lang="sl-SI" noProof="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59" y="2919125"/>
            <a:ext cx="2653772" cy="176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9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noProof="0" dirty="0" smtClean="0"/>
              <a:t>Modalnosti interakcij</a:t>
            </a:r>
            <a:endParaRPr lang="sl-SI" noProof="0" dirty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l-SI" noProof="0" smtClean="0"/>
              <a:t>Klasični upravljalniki (miška, tipkovnica)</a:t>
            </a:r>
          </a:p>
          <a:p>
            <a:r>
              <a:rPr lang="sl-SI" noProof="0" smtClean="0"/>
              <a:t>Upravljanje z dotikom</a:t>
            </a:r>
          </a:p>
          <a:p>
            <a:r>
              <a:rPr lang="sl-SI" noProof="0" smtClean="0"/>
              <a:t>Daljinski upravljalniki (s senzorji premika)</a:t>
            </a:r>
          </a:p>
          <a:p>
            <a:r>
              <a:rPr lang="sl-SI" noProof="0" smtClean="0"/>
              <a:t>Brezkontaktno sledenje kretenj (geste)</a:t>
            </a:r>
          </a:p>
          <a:p>
            <a:r>
              <a:rPr lang="sl-SI" noProof="0" smtClean="0"/>
              <a:t>Glasovno upravljanje</a:t>
            </a:r>
          </a:p>
          <a:p>
            <a:r>
              <a:rPr lang="sl-SI" noProof="0" smtClean="0"/>
              <a:t>Sledenje očem</a:t>
            </a:r>
          </a:p>
          <a:p>
            <a:r>
              <a:rPr lang="sl-SI" noProof="0" smtClean="0"/>
              <a:t>Upravljanje z ‘mislimi’, BCI</a:t>
            </a:r>
          </a:p>
          <a:p>
            <a:r>
              <a:rPr lang="sl-SI" smtClean="0"/>
              <a:t>…?</a:t>
            </a:r>
            <a:endParaRPr lang="sl-SI" noProof="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31790"/>
            <a:ext cx="3508678" cy="175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18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152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7139136" cy="516273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VR/AR/MR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1632"/>
            <a:ext cx="7139136" cy="230425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249166"/>
            <a:ext cx="3865777" cy="2301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938" y="3904087"/>
            <a:ext cx="2527299" cy="862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023" y="1726971"/>
            <a:ext cx="2034837" cy="1981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19059"/>
            <a:ext cx="1574081" cy="1227040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19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6195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707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-21265"/>
            <a:ext cx="3333056" cy="695232"/>
          </a:xfrm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FFC000"/>
                </a:solidFill>
              </a:rPr>
              <a:t>LTM@UNI-LJ, FE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6510" y="4393096"/>
            <a:ext cx="7190960" cy="807905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r>
              <a:rPr lang="en-US" sz="1600" dirty="0"/>
              <a:t>https://www.google.si/maps/@46.0446156,14.4891489,3a,75y,338.54h,97.13t/data=!3m6!1e1!3m4!1sAF1QipNB1LfLpZpujutkz9rHj2xxEqZvv5OAUfb8GSOV!2e10!7i12000!8i6000</a:t>
            </a:r>
          </a:p>
        </p:txBody>
      </p:sp>
    </p:spTree>
    <p:extLst>
      <p:ext uri="{BB962C8B-B14F-4D97-AF65-F5344CB8AC3E}">
        <p14:creationId xmlns:p14="http://schemas.microsoft.com/office/powerpoint/2010/main" val="71937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og.leapmotion.com/wp-content/uploads/2014/11/playground-flower-sce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113589"/>
            <a:ext cx="8525629" cy="3041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3352" y="3369184"/>
            <a:ext cx="1961083" cy="5411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48205" tIns="24103" rIns="48205" bIns="24103" rtlCol="0">
            <a:spAutoFit/>
          </a:bodyPr>
          <a:lstStyle/>
          <a:p>
            <a:r>
              <a:rPr lang="sl-SI" sz="3200" dirty="0"/>
              <a:t>Interakcije!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utrgati list… na virtualni roži?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20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4220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noProof="0" smtClean="0"/>
              <a:t>Kombinacija modalnosti</a:t>
            </a:r>
            <a:endParaRPr lang="sl-SI" noProof="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0" y="1508508"/>
            <a:ext cx="3949395" cy="141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Rezultat iskanja slik za virtuix omni"/>
          <p:cNvSpPr>
            <a:spLocks noChangeAspect="1" noChangeArrowheads="1"/>
          </p:cNvSpPr>
          <p:nvPr/>
        </p:nvSpPr>
        <p:spPr bwMode="auto">
          <a:xfrm>
            <a:off x="109389" y="-76180"/>
            <a:ext cx="214312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7386" tIns="28693" rIns="57386" bIns="2869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53" y="1898372"/>
            <a:ext cx="3862176" cy="227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8" y="3103371"/>
            <a:ext cx="3947946" cy="155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21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488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err="1" smtClean="0"/>
              <a:t>Blended</a:t>
            </a:r>
            <a:r>
              <a:rPr lang="sl-SI" dirty="0" smtClean="0"/>
              <a:t> </a:t>
            </a:r>
            <a:r>
              <a:rPr lang="sl-SI" dirty="0" err="1" smtClean="0"/>
              <a:t>reality</a:t>
            </a:r>
            <a:r>
              <a:rPr lang="sl-SI" dirty="0" smtClean="0"/>
              <a:t> -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Void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Mešanje realnega in navideznega sveta</a:t>
            </a:r>
          </a:p>
          <a:p>
            <a:r>
              <a:rPr lang="sl-SI" dirty="0" smtClean="0"/>
              <a:t>Uporaba trenutno dostopnih tehnologij</a:t>
            </a:r>
          </a:p>
          <a:p>
            <a:r>
              <a:rPr lang="sl-SI" dirty="0" err="1" smtClean="0"/>
              <a:t>Ux</a:t>
            </a:r>
            <a:r>
              <a:rPr lang="sl-SI" dirty="0" smtClean="0"/>
              <a:t>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t>22</a:t>
            </a:fld>
            <a:endParaRPr lang="sl-SI"/>
          </a:p>
        </p:txBody>
      </p:sp>
      <p:sp>
        <p:nvSpPr>
          <p:cNvPr id="6" name="TextBox 5"/>
          <p:cNvSpPr txBox="1"/>
          <p:nvPr/>
        </p:nvSpPr>
        <p:spPr>
          <a:xfrm flipH="1">
            <a:off x="251520" y="4346202"/>
            <a:ext cx="2384570" cy="346987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r>
              <a:rPr lang="en-US" dirty="0"/>
              <a:t>https://thevoid.com/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25349"/>
            <a:ext cx="2390453" cy="191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27882"/>
            <a:ext cx="3182541" cy="170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23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Področja uporabe</a:t>
            </a:r>
            <a:endParaRPr lang="sl-SI" noProof="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870" y="2849095"/>
            <a:ext cx="3405766" cy="195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4169647"/>
              </p:ext>
            </p:extLst>
          </p:nvPr>
        </p:nvGraphicFramePr>
        <p:xfrm>
          <a:off x="755576" y="840817"/>
          <a:ext cx="7638667" cy="430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24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9908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Vsebine in aplikacije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Sintetične (virtualne) vsebine</a:t>
            </a:r>
          </a:p>
          <a:p>
            <a:r>
              <a:rPr lang="sl-SI" dirty="0" smtClean="0"/>
              <a:t>Panoramske slike in video vsebine (360 video, vsesmerni video, panorama)</a:t>
            </a:r>
          </a:p>
          <a:p>
            <a:r>
              <a:rPr lang="sl-SI" dirty="0" smtClean="0"/>
              <a:t>Vsebine za obogateno resničnost</a:t>
            </a:r>
          </a:p>
          <a:p>
            <a:r>
              <a:rPr lang="sl-SI" dirty="0" smtClean="0"/>
              <a:t>Vsebine za mešano resničnost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9199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Pro10HD VR 360 Video G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6" y="2434929"/>
            <a:ext cx="2894729" cy="200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Produkcija panoramskih vsebin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mtClean="0"/>
              <a:t>Vuze VR kamera</a:t>
            </a:r>
          </a:p>
          <a:p>
            <a:r>
              <a:rPr lang="sl-SI" smtClean="0"/>
              <a:t>Go Pro 360</a:t>
            </a:r>
          </a:p>
          <a:p>
            <a:r>
              <a:rPr lang="sl-SI" smtClean="0"/>
              <a:t>Nokia Ozo</a:t>
            </a:r>
          </a:p>
          <a:p>
            <a:r>
              <a:rPr lang="sl-SI" smtClean="0"/>
              <a:t>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44208" y="4248335"/>
            <a:ext cx="2038646" cy="34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68562" tIns="34281" rIns="68562" bIns="34281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http://vuze.camera/</a:t>
            </a:r>
          </a:p>
        </p:txBody>
      </p:sp>
      <p:pic>
        <p:nvPicPr>
          <p:cNvPr id="59394" name="Picture 2" descr="Rezultat iskanja slik za vuze cam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489" y="1443608"/>
            <a:ext cx="284797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92676"/>
            <a:ext cx="2419350" cy="142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72" y="3459262"/>
            <a:ext cx="2278856" cy="1128712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26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6726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3338663"/>
            <a:ext cx="2402399" cy="132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58915"/>
            <a:ext cx="8229600" cy="810090"/>
          </a:xfrm>
        </p:spPr>
        <p:txBody>
          <a:bodyPr>
            <a:normAutofit/>
          </a:bodyPr>
          <a:lstStyle/>
          <a:p>
            <a:r>
              <a:rPr lang="sl-SI" dirty="0" err="1" smtClean="0"/>
              <a:t>PokemonGO</a:t>
            </a:r>
            <a:r>
              <a:rPr lang="sl-SI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dirty="0" smtClean="0"/>
              <a:t>VR mobilna aplikacija</a:t>
            </a:r>
          </a:p>
          <a:p>
            <a:r>
              <a:rPr lang="sl-SI" dirty="0" smtClean="0"/>
              <a:t>Mešanje realnega in navideznega sveta</a:t>
            </a:r>
          </a:p>
          <a:p>
            <a:r>
              <a:rPr lang="sl-SI" dirty="0" smtClean="0"/>
              <a:t>Socialni aspekti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t>27</a:t>
            </a:fld>
            <a:endParaRPr lang="sl-SI"/>
          </a:p>
        </p:txBody>
      </p:sp>
      <p:pic>
        <p:nvPicPr>
          <p:cNvPr id="5122" name="Picture 2" descr="Rezultat iskanja slik za pokemon 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358" y="1382459"/>
            <a:ext cx="4629150" cy="30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08667" y="4388021"/>
            <a:ext cx="2970841" cy="346987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en-US" dirty="0"/>
              <a:t>http://www.pokemongo.com/</a:t>
            </a:r>
          </a:p>
        </p:txBody>
      </p:sp>
    </p:spTree>
    <p:extLst>
      <p:ext uri="{BB962C8B-B14F-4D97-AF65-F5344CB8AC3E}">
        <p14:creationId xmlns:p14="http://schemas.microsoft.com/office/powerpoint/2010/main" val="183734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2" y="86193"/>
            <a:ext cx="4995841" cy="281499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t>28</a:t>
            </a:fld>
            <a:endParaRPr lang="sl-S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44" y="236672"/>
            <a:ext cx="4837237" cy="2735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91" y="560645"/>
            <a:ext cx="4795527" cy="2938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48" y="937236"/>
            <a:ext cx="4888251" cy="2645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298" y="780225"/>
            <a:ext cx="5028968" cy="3050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414" y="965164"/>
            <a:ext cx="4701411" cy="33571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536" y="1300897"/>
            <a:ext cx="6490807" cy="30592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8" y="1563715"/>
            <a:ext cx="5192698" cy="29273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4510" y="1832784"/>
            <a:ext cx="4150008" cy="27705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5605" y="2097638"/>
            <a:ext cx="4927793" cy="2774798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7004155" y="140533"/>
            <a:ext cx="1975850" cy="4830683"/>
          </a:xfrm>
          <a:solidFill>
            <a:schemeClr val="accent1"/>
          </a:solidFill>
          <a:effectLst>
            <a:softEdge rad="114300"/>
          </a:effectLst>
        </p:spPr>
        <p:txBody>
          <a:bodyPr/>
          <a:lstStyle/>
          <a:p>
            <a:endParaRPr lang="sl-SI" b="1" i="1" dirty="0" smtClean="0">
              <a:solidFill>
                <a:schemeClr val="bg1"/>
              </a:solidFill>
            </a:endParaRPr>
          </a:p>
          <a:p>
            <a:r>
              <a:rPr lang="sl-SI" b="1" i="1" dirty="0" err="1" smtClean="0">
                <a:solidFill>
                  <a:schemeClr val="bg1"/>
                </a:solidFill>
              </a:rPr>
              <a:t>MyLab</a:t>
            </a:r>
            <a:endParaRPr lang="sl-SI" b="1" i="1" dirty="0" smtClean="0">
              <a:solidFill>
                <a:schemeClr val="bg1"/>
              </a:solidFill>
            </a:endParaRPr>
          </a:p>
          <a:p>
            <a:r>
              <a:rPr lang="sl-SI" b="1" i="1" dirty="0" err="1" smtClean="0">
                <a:solidFill>
                  <a:schemeClr val="bg1"/>
                </a:solidFill>
              </a:rPr>
              <a:t>Body</a:t>
            </a:r>
            <a:r>
              <a:rPr lang="sl-SI" b="1" i="1" dirty="0" smtClean="0">
                <a:solidFill>
                  <a:schemeClr val="bg1"/>
                </a:solidFill>
              </a:rPr>
              <a:t> VR</a:t>
            </a:r>
          </a:p>
          <a:p>
            <a:r>
              <a:rPr lang="sl-SI" b="1" i="1" dirty="0" err="1" smtClean="0">
                <a:solidFill>
                  <a:schemeClr val="bg1"/>
                </a:solidFill>
              </a:rPr>
              <a:t>Alchemy</a:t>
            </a:r>
            <a:r>
              <a:rPr lang="sl-SI" b="1" i="1" dirty="0" smtClean="0">
                <a:solidFill>
                  <a:schemeClr val="bg1"/>
                </a:solidFill>
              </a:rPr>
              <a:t> VR</a:t>
            </a:r>
          </a:p>
          <a:p>
            <a:r>
              <a:rPr lang="sl-SI" b="1" i="1" dirty="0" err="1" smtClean="0">
                <a:solidFill>
                  <a:schemeClr val="bg1"/>
                </a:solidFill>
              </a:rPr>
              <a:t>Cerevrum</a:t>
            </a:r>
            <a:endParaRPr lang="sl-SI" b="1" i="1" dirty="0" smtClean="0">
              <a:solidFill>
                <a:schemeClr val="bg1"/>
              </a:solidFill>
            </a:endParaRPr>
          </a:p>
          <a:p>
            <a:r>
              <a:rPr lang="sl-SI" b="1" i="1" dirty="0" smtClean="0">
                <a:solidFill>
                  <a:schemeClr val="bg1"/>
                </a:solidFill>
              </a:rPr>
              <a:t>EON </a:t>
            </a:r>
            <a:r>
              <a:rPr lang="sl-SI" b="1" i="1" dirty="0" err="1" smtClean="0">
                <a:solidFill>
                  <a:schemeClr val="bg1"/>
                </a:solidFill>
              </a:rPr>
              <a:t>Reality</a:t>
            </a:r>
            <a:endParaRPr lang="sl-SI" b="1" i="1" dirty="0" smtClean="0">
              <a:solidFill>
                <a:schemeClr val="bg1"/>
              </a:solidFill>
            </a:endParaRPr>
          </a:p>
          <a:p>
            <a:r>
              <a:rPr lang="sl-SI" b="1" i="1" dirty="0" err="1" smtClean="0">
                <a:solidFill>
                  <a:schemeClr val="bg1"/>
                </a:solidFill>
              </a:rPr>
              <a:t>GoogleExpeditions</a:t>
            </a:r>
            <a:endParaRPr lang="sl-SI" b="1" i="1" dirty="0" smtClean="0">
              <a:solidFill>
                <a:schemeClr val="bg1"/>
              </a:solidFill>
            </a:endParaRPr>
          </a:p>
          <a:p>
            <a:r>
              <a:rPr lang="sl-SI" b="1" i="1" dirty="0" err="1" smtClean="0">
                <a:solidFill>
                  <a:schemeClr val="bg1"/>
                </a:solidFill>
              </a:rPr>
              <a:t>Thyssenkrupp</a:t>
            </a:r>
            <a:r>
              <a:rPr lang="sl-SI" b="1" i="1" dirty="0" smtClean="0">
                <a:solidFill>
                  <a:schemeClr val="bg1"/>
                </a:solidFill>
              </a:rPr>
              <a:t> Ind. 4.0</a:t>
            </a:r>
          </a:p>
          <a:p>
            <a:r>
              <a:rPr lang="sl-SI" b="1" i="1" dirty="0" err="1" smtClean="0">
                <a:solidFill>
                  <a:schemeClr val="bg1"/>
                </a:solidFill>
              </a:rPr>
              <a:t>National</a:t>
            </a:r>
            <a:r>
              <a:rPr lang="sl-SI" b="1" i="1" dirty="0" smtClean="0">
                <a:solidFill>
                  <a:schemeClr val="bg1"/>
                </a:solidFill>
              </a:rPr>
              <a:t> </a:t>
            </a:r>
            <a:r>
              <a:rPr lang="sl-SI" b="1" i="1" dirty="0" err="1" smtClean="0">
                <a:solidFill>
                  <a:schemeClr val="bg1"/>
                </a:solidFill>
              </a:rPr>
              <a:t>Gallery</a:t>
            </a:r>
            <a:r>
              <a:rPr lang="sl-SI" b="1" i="1" dirty="0" smtClean="0">
                <a:solidFill>
                  <a:schemeClr val="bg1"/>
                </a:solidFill>
              </a:rPr>
              <a:t> London</a:t>
            </a:r>
          </a:p>
          <a:p>
            <a:r>
              <a:rPr lang="sl-SI" b="1" i="1" dirty="0" err="1" smtClean="0">
                <a:solidFill>
                  <a:schemeClr val="bg1"/>
                </a:solidFill>
              </a:rPr>
              <a:t>Nomadec</a:t>
            </a:r>
            <a:endParaRPr lang="sl-SI" b="1" i="1" dirty="0" smtClean="0">
              <a:solidFill>
                <a:schemeClr val="bg1"/>
              </a:solidFill>
            </a:endParaRPr>
          </a:p>
          <a:p>
            <a:r>
              <a:rPr lang="sl-SI" b="1" i="1" dirty="0" err="1" smtClean="0">
                <a:solidFill>
                  <a:schemeClr val="bg1"/>
                </a:solidFill>
              </a:rPr>
              <a:t>ScopeAR</a:t>
            </a:r>
            <a:endParaRPr lang="sl-SI" b="1" i="1" dirty="0">
              <a:solidFill>
                <a:schemeClr val="bg1"/>
              </a:solidFill>
            </a:endParaRPr>
          </a:p>
          <a:p>
            <a:endParaRPr lang="sl-SI" b="1" i="1" dirty="0" smtClean="0">
              <a:solidFill>
                <a:schemeClr val="bg1"/>
              </a:solidFill>
            </a:endParaRPr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55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9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5045-E9CB-45BA-ACA3-54E749864C6F}" type="slidenum">
              <a:rPr lang="sl-SI" smtClean="0"/>
              <a:t>29</a:t>
            </a:fld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8" y="59888"/>
            <a:ext cx="4642052" cy="3481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13" y="1736986"/>
            <a:ext cx="4312307" cy="323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4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Vsebina</a:t>
            </a:r>
            <a:endParaRPr lang="sl-SI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805260349"/>
              </p:ext>
            </p:extLst>
          </p:nvPr>
        </p:nvGraphicFramePr>
        <p:xfrm>
          <a:off x="362612" y="729843"/>
          <a:ext cx="8546497" cy="3826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3648" y="4778375"/>
            <a:ext cx="6264696" cy="365125"/>
          </a:xfrm>
        </p:spPr>
        <p:txBody>
          <a:bodyPr/>
          <a:lstStyle/>
          <a:p>
            <a:r>
              <a:rPr lang="sl-SI" dirty="0" smtClean="0"/>
              <a:t>Projekt “IKT v pedagoških študijskih programih UL“ delno financirata Republika Slovenija in Evropska unija iz Evropskega socialnega sklada.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0590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>Rehabilitacija z VR tehnologijo</a:t>
            </a:r>
            <a:br>
              <a:rPr lang="sl-SI" dirty="0"/>
            </a:br>
            <a:endParaRPr lang="en-US" dirty="0"/>
          </a:p>
        </p:txBody>
      </p:sp>
      <p:pic>
        <p:nvPicPr>
          <p:cNvPr id="6" name="Imagen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10057" r="8076" b="6686"/>
          <a:stretch/>
        </p:blipFill>
        <p:spPr bwMode="auto">
          <a:xfrm>
            <a:off x="807531" y="1779662"/>
            <a:ext cx="4628565" cy="273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020" y="2551588"/>
            <a:ext cx="2629514" cy="1094948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30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4397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606188" y="681540"/>
            <a:ext cx="3090955" cy="85725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Resne VR igre</a:t>
            </a:r>
            <a:endParaRPr lang="en-US" dirty="0"/>
          </a:p>
        </p:txBody>
      </p:sp>
      <p:pic>
        <p:nvPicPr>
          <p:cNvPr id="6" name="Imagen 48" descr="C:\Users\usuario\AppData\Local\Microsoft\Windows\INetCacheContent.Word\Screenshot_2017-02-03-14-00-1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2" y="771550"/>
            <a:ext cx="4860607" cy="2733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38" descr="Resultado de imagen de myo pose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2" y="3476192"/>
            <a:ext cx="4860607" cy="1219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46" descr="http://www.redstar.co.jp/product_image/myo_image_whit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90483"/>
            <a:ext cx="2513097" cy="210461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31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818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pPr/>
              <a:t>32</a:t>
            </a:fld>
            <a:endParaRPr lang="sl-S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99542"/>
            <a:ext cx="8229600" cy="857250"/>
          </a:xfrm>
        </p:spPr>
        <p:txBody>
          <a:bodyPr>
            <a:normAutofit/>
          </a:bodyPr>
          <a:lstStyle/>
          <a:p>
            <a:r>
              <a:rPr lang="sl-SI" dirty="0" smtClean="0"/>
              <a:t>Obogateni nogomet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779662"/>
            <a:ext cx="3810960" cy="2858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5" y="1779662"/>
            <a:ext cx="3810303" cy="285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Virtualna osvetlitev objektov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www.ltfe.org </a:t>
            </a:r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t>33</a:t>
            </a:fld>
            <a:endParaRPr lang="sl-S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84" y="1268016"/>
            <a:ext cx="6542432" cy="368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4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Interaktivni tisk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t>34</a:t>
            </a:fld>
            <a:endParaRPr lang="sl-SI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635646"/>
            <a:ext cx="3343798" cy="2469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007419">
            <a:off x="4082870" y="1688610"/>
            <a:ext cx="1773041" cy="2364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68919">
            <a:off x="6371992" y="1424231"/>
            <a:ext cx="2380812" cy="31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1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Interaktivni peskovnik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39744"/>
            <a:ext cx="4461223" cy="334591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35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4470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Razvoj aplikacij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Unity</a:t>
            </a:r>
            <a:endParaRPr lang="sl-SI" dirty="0" smtClean="0"/>
          </a:p>
          <a:p>
            <a:r>
              <a:rPr lang="sl-SI" dirty="0" err="1" smtClean="0"/>
              <a:t>Unreal</a:t>
            </a:r>
            <a:endParaRPr lang="sl-SI" dirty="0" smtClean="0"/>
          </a:p>
          <a:p>
            <a:r>
              <a:rPr lang="sl-SI" dirty="0" err="1" smtClean="0"/>
              <a:t>Vuforia</a:t>
            </a:r>
            <a:endParaRPr lang="sl-SI" dirty="0" smtClean="0"/>
          </a:p>
          <a:p>
            <a:r>
              <a:rPr lang="sl-SI" dirty="0" smtClean="0"/>
              <a:t>Orodja za 3d modeliranje in animacijo</a:t>
            </a:r>
          </a:p>
          <a:p>
            <a:r>
              <a:rPr lang="sl-SI" dirty="0" smtClean="0"/>
              <a:t>Podpora napravam za interakcijo</a:t>
            </a:r>
            <a:endParaRPr lang="en-US" dirty="0"/>
          </a:p>
        </p:txBody>
      </p:sp>
      <p:sp>
        <p:nvSpPr>
          <p:cNvPr id="4" name="AutoShape 2" descr="Rezultat iskanja slik za unity"/>
          <p:cNvSpPr>
            <a:spLocks noChangeAspect="1" noChangeArrowheads="1"/>
          </p:cNvSpPr>
          <p:nvPr/>
        </p:nvSpPr>
        <p:spPr bwMode="auto">
          <a:xfrm>
            <a:off x="116682" y="-10834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Rezultat iskanja slik za un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48331"/>
            <a:ext cx="2538567" cy="17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zultat iskanja slik za unreal edi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47" y="1548331"/>
            <a:ext cx="2900077" cy="17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36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2789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Kruta realnost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2" y="1555955"/>
            <a:ext cx="4419388" cy="281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957" y="1555955"/>
            <a:ext cx="4497310" cy="28159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790" y="4371950"/>
            <a:ext cx="1032161" cy="346987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sl-SI" dirty="0" smtClean="0"/>
              <a:t>SGC 2017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37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553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Razvojni ekosistemi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448049"/>
            <a:ext cx="5552669" cy="32390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352" y="4689389"/>
            <a:ext cx="1032161" cy="346987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sl-SI" dirty="0" smtClean="0"/>
              <a:t>SGC 2017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38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4929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Uporabniška Izkušnja</a:t>
            </a:r>
            <a:endParaRPr lang="sl-SI" noProof="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21" y="2499742"/>
            <a:ext cx="2525751" cy="211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7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3" y="83408"/>
            <a:ext cx="8965020" cy="4689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4831716"/>
            <a:ext cx="7443902" cy="242309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en-US" sz="1100" dirty="0"/>
              <a:t>http://blogs.gartner.com/smarterwithgartner/files/2017/08/Emerging-Technology-Hype-Cycle-for-2017_Infographic_R6A.jpg</a:t>
            </a:r>
          </a:p>
        </p:txBody>
      </p:sp>
    </p:spTree>
    <p:extLst>
      <p:ext uri="{BB962C8B-B14F-4D97-AF65-F5344CB8AC3E}">
        <p14:creationId xmlns:p14="http://schemas.microsoft.com/office/powerpoint/2010/main" val="32274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805862" y="1525412"/>
          <a:ext cx="7808343" cy="291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Uporabniška izkušnja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775" y="4371950"/>
            <a:ext cx="3614450" cy="346987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en-US"/>
              <a:t>https://uxpa.org/resources/about-ux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6175" y="1491630"/>
            <a:ext cx="3680281" cy="24440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err="1" smtClean="0"/>
              <a:t>Ux</a:t>
            </a:r>
            <a:r>
              <a:rPr lang="sl-SI" dirty="0" smtClean="0"/>
              <a:t> </a:t>
            </a:r>
            <a:r>
              <a:rPr lang="sl-SI" dirty="0" err="1" smtClean="0"/>
              <a:t>vs</a:t>
            </a:r>
            <a:r>
              <a:rPr lang="sl-SI" dirty="0" smtClean="0"/>
              <a:t>. </a:t>
            </a:r>
            <a:r>
              <a:rPr lang="sl-SI" dirty="0" err="1" smtClean="0"/>
              <a:t>Usability</a:t>
            </a:r>
            <a:endParaRPr lang="en-US" dirty="0"/>
          </a:p>
        </p:txBody>
      </p:sp>
      <p:pic>
        <p:nvPicPr>
          <p:cNvPr id="3076" name="Picture 4" descr="http://social.ford.co.uk/wp-content/uploads/2014/06/By-1916-55-per-cent-of-all-the-cars-on-the-road-were-Model-T-For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5" y="1502801"/>
            <a:ext cx="3921439" cy="250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4012537"/>
            <a:ext cx="6209745" cy="624693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en-US" dirty="0"/>
              <a:t>ISO/TR 16982:2002 ("Ergonomics of human-system interaction</a:t>
            </a:r>
            <a:r>
              <a:rPr lang="en-US" dirty="0" smtClean="0"/>
              <a:t>—</a:t>
            </a:r>
            <a:endParaRPr lang="sl-SI" dirty="0" smtClean="0"/>
          </a:p>
          <a:p>
            <a:r>
              <a:rPr lang="en-US" dirty="0" smtClean="0"/>
              <a:t>Usability </a:t>
            </a:r>
            <a:r>
              <a:rPr lang="en-US" dirty="0"/>
              <a:t>methods supporting human-centered design") 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41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224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2806" y="1390451"/>
            <a:ext cx="3222232" cy="326953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err="1" smtClean="0"/>
              <a:t>User</a:t>
            </a:r>
            <a:r>
              <a:rPr lang="sl-SI" dirty="0" smtClean="0"/>
              <a:t> </a:t>
            </a:r>
            <a:r>
              <a:rPr lang="sl-SI" dirty="0" err="1" smtClean="0"/>
              <a:t>centred</a:t>
            </a:r>
            <a:r>
              <a:rPr lang="sl-SI" dirty="0" smtClean="0"/>
              <a:t> </a:t>
            </a:r>
            <a:r>
              <a:rPr lang="sl-SI" dirty="0" err="1" smtClean="0"/>
              <a:t>design</a:t>
            </a:r>
            <a:endParaRPr lang="en-US" dirty="0"/>
          </a:p>
        </p:txBody>
      </p:sp>
      <p:pic>
        <p:nvPicPr>
          <p:cNvPr id="2050" name="Picture 2" descr="https://encrypted-tbn2.gstatic.com/images?q=tbn:ANd9GcTg4KnHclPTPS4M43wXSpGYaS2rpa8TyeuMfbE0PSeELtFQzFT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82577"/>
            <a:ext cx="1169293" cy="116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42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409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Kdo?</a:t>
            </a:r>
          </a:p>
          <a:p>
            <a:r>
              <a:rPr lang="sl-SI" dirty="0" smtClean="0"/>
              <a:t>Želje in Potrebe?</a:t>
            </a:r>
          </a:p>
          <a:p>
            <a:r>
              <a:rPr lang="sl-SI" dirty="0" err="1" smtClean="0"/>
              <a:t>User</a:t>
            </a:r>
            <a:r>
              <a:rPr lang="sl-SI" dirty="0" smtClean="0"/>
              <a:t> </a:t>
            </a:r>
            <a:r>
              <a:rPr lang="sl-SI" dirty="0" err="1" smtClean="0"/>
              <a:t>target</a:t>
            </a:r>
            <a:r>
              <a:rPr lang="sl-SI" dirty="0" smtClean="0"/>
              <a:t> </a:t>
            </a:r>
            <a:r>
              <a:rPr lang="sl-SI" dirty="0" err="1" smtClean="0"/>
              <a:t>group</a:t>
            </a:r>
            <a:r>
              <a:rPr lang="sl-SI" dirty="0" smtClean="0"/>
              <a:t> -&gt; </a:t>
            </a:r>
            <a:r>
              <a:rPr lang="sl-SI" dirty="0" err="1" smtClean="0"/>
              <a:t>user</a:t>
            </a:r>
            <a:r>
              <a:rPr lang="sl-SI" dirty="0" smtClean="0"/>
              <a:t> </a:t>
            </a:r>
            <a:r>
              <a:rPr lang="sl-SI" dirty="0" err="1" smtClean="0"/>
              <a:t>persona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pPr/>
              <a:t>43</a:t>
            </a:fld>
            <a:endParaRPr lang="sl-S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6388"/>
            <a:ext cx="8229600" cy="857250"/>
          </a:xfrm>
        </p:spPr>
        <p:txBody>
          <a:bodyPr/>
          <a:lstStyle/>
          <a:p>
            <a:r>
              <a:rPr lang="sl-SI" dirty="0" smtClean="0"/>
              <a:t>Uporabniki</a:t>
            </a:r>
            <a:endParaRPr lang="en-US" dirty="0"/>
          </a:p>
        </p:txBody>
      </p:sp>
      <p:pic>
        <p:nvPicPr>
          <p:cNvPr id="2050" name="Picture 2" descr="http://upload.wikimedia.org/wikipedia/commons/thumb/7/77/Guatemala-Mask.jpg/300px-Guatemala-Ma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84" y="856259"/>
            <a:ext cx="2483769" cy="197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28505" y="3507854"/>
            <a:ext cx="3132348" cy="6246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62" tIns="34281" rIns="68562" bIns="34281" rtlCol="0">
            <a:spAutoFit/>
          </a:bodyPr>
          <a:lstStyle/>
          <a:p>
            <a:r>
              <a:rPr lang="en-US" dirty="0"/>
              <a:t>From </a:t>
            </a:r>
            <a:r>
              <a:rPr lang="en-US" dirty="0">
                <a:hlinkClick r:id="rId3" tooltip="w:Latin language"/>
              </a:rPr>
              <a:t>Latin</a:t>
            </a:r>
            <a:r>
              <a:rPr lang="en-US" dirty="0"/>
              <a:t> </a:t>
            </a:r>
            <a:r>
              <a:rPr lang="en-US" i="1" dirty="0" err="1">
                <a:hlinkClick r:id="rId4" tooltip="persona"/>
              </a:rPr>
              <a:t>persōna</a:t>
            </a:r>
            <a:r>
              <a:rPr lang="en-US" dirty="0"/>
              <a:t> (“mask; character”)</a:t>
            </a:r>
            <a:r>
              <a:rPr lang="sl-S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802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945202131"/>
              </p:ext>
            </p:extLst>
          </p:nvPr>
        </p:nvGraphicFramePr>
        <p:xfrm>
          <a:off x="910897" y="1654262"/>
          <a:ext cx="6112379" cy="801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Zakaj je </a:t>
            </a:r>
            <a:r>
              <a:rPr lang="sl-SI" dirty="0" err="1" smtClean="0"/>
              <a:t>Ux</a:t>
            </a:r>
            <a:r>
              <a:rPr lang="sl-SI" dirty="0" smtClean="0"/>
              <a:t> pomemben</a:t>
            </a:r>
            <a:endParaRPr lang="en-US" dirty="0"/>
          </a:p>
        </p:txBody>
      </p:sp>
      <p:pic>
        <p:nvPicPr>
          <p:cNvPr id="6" name="Picture 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05" y="2283718"/>
            <a:ext cx="6156684" cy="21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44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7179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Dizajn </a:t>
            </a:r>
            <a:r>
              <a:rPr lang="sl-SI" dirty="0" err="1" smtClean="0"/>
              <a:t>vs</a:t>
            </a:r>
            <a:r>
              <a:rPr lang="sl-SI" dirty="0" smtClean="0"/>
              <a:t>. funkcija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t>45</a:t>
            </a:fld>
            <a:endParaRPr lang="sl-SI" dirty="0"/>
          </a:p>
        </p:txBody>
      </p:sp>
      <p:pic>
        <p:nvPicPr>
          <p:cNvPr id="9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60" y="1443957"/>
            <a:ext cx="4607719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96" y="2223220"/>
            <a:ext cx="4554140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876" y="2895327"/>
            <a:ext cx="4393407" cy="219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07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l-SI" sz="2000" dirty="0" smtClean="0"/>
              <a:t>pravila so razdeljena v 3 področja, in sicer:</a:t>
            </a:r>
          </a:p>
          <a:p>
            <a:pPr lvl="2"/>
            <a:r>
              <a:rPr lang="sl-SI" sz="2000" dirty="0" smtClean="0"/>
              <a:t>skrb za to, da ima uporabnik vmesnik pod svojo kontrolo</a:t>
            </a:r>
          </a:p>
          <a:p>
            <a:pPr lvl="2"/>
            <a:r>
              <a:rPr lang="sl-SI" sz="2000" dirty="0" smtClean="0"/>
              <a:t>zmanjševanje obremenitve uporabnikovega spomina</a:t>
            </a:r>
          </a:p>
          <a:p>
            <a:pPr lvl="2"/>
            <a:r>
              <a:rPr lang="sl-SI" sz="2000" dirty="0" smtClean="0"/>
              <a:t>konsistentnost uporabniškega vmesnika</a:t>
            </a:r>
          </a:p>
          <a:p>
            <a:r>
              <a:rPr lang="sl-SI" sz="2000" dirty="0" smtClean="0"/>
              <a:t>upoštevanje pravil ni vedno enako</a:t>
            </a:r>
            <a:endParaRPr lang="sl-SI" sz="20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pPr/>
              <a:t>46</a:t>
            </a:fld>
            <a:endParaRPr lang="sl-SI" dirty="0"/>
          </a:p>
        </p:txBody>
      </p:sp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Pravila </a:t>
            </a:r>
            <a:r>
              <a:rPr lang="sl-SI" smtClean="0"/>
              <a:t>oz. hevristike</a:t>
            </a:r>
            <a:endParaRPr lang="sl-SI" noProof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8106"/>
            <a:ext cx="1818753" cy="13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924437"/>
            <a:ext cx="2331382" cy="174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91829"/>
            <a:ext cx="2692980" cy="138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4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Trendi in izzivi</a:t>
            </a:r>
            <a:endParaRPr lang="sl-SI" noProof="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026" y="2983356"/>
            <a:ext cx="1793081" cy="14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Trendi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l-SI" dirty="0" smtClean="0"/>
              <a:t>Vsega več</a:t>
            </a:r>
          </a:p>
          <a:p>
            <a:pPr lvl="1"/>
            <a:r>
              <a:rPr lang="sl-SI" dirty="0" smtClean="0"/>
              <a:t>Ločljivost -&gt; 4k+, 8k+</a:t>
            </a:r>
          </a:p>
          <a:p>
            <a:pPr lvl="1"/>
            <a:r>
              <a:rPr lang="sl-SI" dirty="0" smtClean="0"/>
              <a:t>Temporalna ločljivost -&gt; 60/90/120 Hz+</a:t>
            </a:r>
          </a:p>
          <a:p>
            <a:pPr lvl="1"/>
            <a:r>
              <a:rPr lang="sl-SI" dirty="0" smtClean="0"/>
              <a:t>Nove tehnologije zaslonov</a:t>
            </a:r>
          </a:p>
          <a:p>
            <a:r>
              <a:rPr lang="sl-SI" dirty="0" err="1" smtClean="0"/>
              <a:t>Brezžičnost</a:t>
            </a:r>
            <a:endParaRPr lang="sl-SI" dirty="0" smtClean="0"/>
          </a:p>
          <a:p>
            <a:r>
              <a:rPr lang="sl-SI" dirty="0" err="1" smtClean="0"/>
              <a:t>Eye-tracking</a:t>
            </a:r>
            <a:r>
              <a:rPr lang="sl-SI" dirty="0" smtClean="0"/>
              <a:t> sistemi</a:t>
            </a:r>
          </a:p>
          <a:p>
            <a:r>
              <a:rPr lang="sl-SI" dirty="0" smtClean="0"/>
              <a:t>Prelivanje VR in AR/MR svetov (zavedanje prostora)</a:t>
            </a:r>
          </a:p>
          <a:p>
            <a:r>
              <a:rPr lang="sl-SI" dirty="0" smtClean="0"/>
              <a:t>Interakcije in </a:t>
            </a:r>
            <a:r>
              <a:rPr lang="sl-SI" dirty="0" err="1" smtClean="0"/>
              <a:t>haptika</a:t>
            </a:r>
            <a:endParaRPr lang="sl-SI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AE24CD-72A4-4F3E-9428-187790F107F3}" type="slidenum">
              <a:rPr lang="sl-SI" smtClean="0"/>
              <a:pPr/>
              <a:t>48</a:t>
            </a:fld>
            <a:endParaRPr lang="sl-SI"/>
          </a:p>
        </p:txBody>
      </p:sp>
      <p:sp>
        <p:nvSpPr>
          <p:cNvPr id="5" name="AutoShape 2" descr="data:image/jpeg;base64,/9j/4AAQSkZJRgABAQAAAQABAAD/2wCEAAkGBxQSEhUUEhQVFRQVFBQWFRQXFRQUGBQVFBYXFhUUFBgYHSggGBolHBQUITEhJSkrLi4uFx8zODQsNygtLisBCgoKDg0OGhAQGywkHyQsLCwsLC0sLDcsLDQsLCwsLCwsLCwsLCwsLCwsLCwsLCwsLSssLiwsLCwuLCwsLCw0Lf/AABEIALcBEwMBIgACEQEDEQH/xAAcAAEAAgMBAQEAAAAAAAAAAAAABAUBAwYHAgj/xAA9EAACAQIDBQQIBAQGAwAAAAAAAQIDEQQFIRIxQVFhBnGBkQcTIjKhscHRQlKi8GJyguEUFSOSo8IkM9L/xAAbAQEAAwEBAQEAAAAAAAAAAAAAAQQFAwIGB//EAC4RAAICAQMDAQcDBQAAAAAAAAABAgMRBBIhEzFBUQUiUmFxgaEUMtEWQpHB8P/aAAwDAQACEQMRAD8A9xAAAAAAAAAAAAAAAAAAAAAAAAAAAAAAAAAAAAAAAAAAAAAAAAAAAAAAAAAAAAAAAAAAAAAAAAAAAAAAAAAAAAAAAAAAAAAAAAAAAAAAAAAAAAAAAAAAAAAAAAAAAAAAAMSlYAyCLi8UoRcqk404LfKTSt3t6L4nK5r2soR92FWt1fsw/wCRrTrGLQB108XCO+cF3ySPmONpvdUg/wCqP3PJcx7cTV9mhSiv55S+UYlDX9INSO+hTl3TlH6MA9/TvuK7NsTsOK5p/Cx5DlPpRpRa9ZTq0ucotVIrytL9JZdqPSBCcKU6E6daF2pJaTg7eavykuCOdudjwdaUnNJnoUMVfc/Jkinj5Lf7XwPMMo7WqdnfT96d51OEzmM+JUV7L1ml89zqlma4xd++6Ph5m+CXzKmliUyTGzOnVk/JXdUV4LCOPfJfEz/jZcl8SuceWhrdWS4X7ierJdyOmn2LKWNn08n9zMcwfFL4oro4tMxOryI6vox0l5RbrMFxRJp1VLczla+JNmDxN9Hv4MlX84Ylp+Mo6kFPDHSjxv3kihmcW1GWje7XT+x2VsWcXXJFgADocwAAAAAAAAAAAAAAAAAAAfM5WAEpFRmOa7LlCilKovek/cp31W1bfKzvsLpdxum9Oe5o4v1NOVqkltTno/Vwd1dJ/idmop6aNu9rOhrYpRjsx0Svxb1bu229W22229W22AaMznd7U5OpNbpSt7PSEVpBdy143OVzOtvLTH4o5vHVrkqLfCDZHpYSnVv6ypsXk4p3Vo2pzqOc09XH2FGyt73g9eY9ncPBVJetc9mFW0fXUoPaVOo6Si9h7blKMHs+zpLTbSZAxOFnLgVGJyye+xcj7P1EllQf+Dk7615RTVJ2WpAq123ppbjxJeNw00/aTXyIMoFayqUHiSw/mdIyT5RY4DN5Qers+fB/zfc6nL+1jhZSuvijgrEnDVfwvdwfLp3FWymMi5TqpQ4Z7J2c7WRqNraV1bidzgczUuJz/o1zzD47Byw9alSVamkqmzCMPWx3QrLZS9tbm1ueul0ac1yuthntUm6tL9cV/ElvXVeSK8qJR5iWVfXa8S4Z3Ma6Zh1Dicsz29k2XlLG7SujnvJdGCzxEk+C/fIp6+LlTlZu8Xuf0fU3qTe+JmphVOLjPc+T1T4NcmjxLk9RxHuZhUUt5tppcEl4IpqFSVOTpz3rj+ZcJIs4VQmRJYN9fFuDXJ7n9CNWrOWt/I3zSkmn4dHwZApT1s96dn3hkLB3eVYr1tKMnvtaX8y3/fxJhy/Z7GKDcX7ste5r9/BHTp33GjVPdEzrYbZGQAdDmAAAAAAAAAAAAAAACDmWOjShUqz92lFvTe3a9lze5LqyZOVk29yV34HA+kzMvV0KFK9nVm6k1zVO0n/yTpvwAKh5i3tSm/bnJznbdtP8K6RSUV0iiJiMf1OclmPU0vGOTsuJ6jFyeEQ3guJVHN2QlSjFa+bPqk1CPzKnHYu/0R9ZoNAq18/L/gyr73L6GcZjUt2pWvGJ70zTWnc1G9CqKRTcmdxmEcNUo0aEXTqOlSTnKLTbqVf9SpaS3pXjHpZo887QdmnBOdJNwT103X3EyMmndaNFzQx3roqFR2jFbo6bUnvnLm7ceHAzr/Z8XDbLlevlZ8r7liF7TyuDy2pE+C97RYH1c7r3ZX8/39Sjkj43VaeVFjhLwa1c1OKkjouymdyw1anXjvg7TX5oP3l4r4pHuLzBSSad00mnzT1TPzplz9u35lbx3r99T1Xsnj3LDRi3rC8PBax+DRWOheZjgYze1H2J81uf8y+pYZS2opS3lX64lYLEcGVdRWsbkXdNc37jZ0lJn3vIWFrXJTZVLDWGac1wfrIXj78buPXnHx+ZW4HF3Rc06hSZnh/V1NqPuTd+6XFeO/zIfqe4/CyxhXNOYK1propfR/TyI8XxJVGSknGW5qzIyGsGcNidVqdF2ZzByqTpPco7S8Gk7ea8jiJRlTm4vh8VwZ0XZ6uo14S/Mth/1bvionSqWJI5XQTgzuALg0jMMgAAAAAAAAAAAAAAjZg/9OXW0f8Ac1H6njHplzH/AM2EOEMPF+M51L/CET2TNnalJ8nB+U4s8D9Md/8AML88PSf6qi+gBzLxpPyOrtVO5X+n3OduW2Q1LT8C/wCzYqWpgn6nHUPFbOozHE2XeVEailOO22ouS2mtWo31a62ufePle3iQz7yqtKJhyfJ32S9mssxdX1VHEYqU7OWsIRSjHe23DRbl4ogYPJMvjTnVxGKnsOvOnRhR9XKo6cZSUatRNOyajfcuHNIk5Yv8DldSu9K+NfqqXONFX2prlf2nfrA2ej/szeDx1WnKrCnf1NGKu61SLtd8opq2vFclrkTslCNk3ZLamortltd0njjnj7MtqKbilFZxnzwc92vyH/BYmVFS247MZwlaz2ZXspLmmmvjpuKig7SXl5lt2reJliZTxcJQq1EpbLVrQ1jFRX5VsteDKulHVd6NXTuTpjvabxy12ZVnje8LBG7SUdqk3y18v7XOKmjvu0DtRlfk/t9Tgah8r7eS6sX8v9s1NE/df1GHlaUXylH5noPZarb1kesX53X0R57SV5JdV8z0LJqezOfVL5yMAunSwmbUyLSZKgiGskp4eUW2W4suqdS5ytPR3Ojy53RnThslg1IzVkdxJeh9SpqpFxlx/d0fUoCMbM8jJX0MK4vZlv4PmuZIeHaLDR70bHTTWhGA5lXXwyqJfmju6rkaKd49Gn5NFhOlrofGIpbS6/ME5O1w1bbhGS/FFPzVzJRZJmqhRhGW9bS/U7fCwNGNiaTM2VbTaOjAB0OYAAAAAAAAAAABox9Hbpzit8oSS72tDwf0tx2pYest0oSg+9NSiv1T8j388c9KOW6VaVtU/X0eqd3KK/XHyAPHJSN2DxuxOPV2fRcyFVnxIXrLu5209rqsU14eTzOO6LTPRJrajp3ohEPIM1TWxJ6rd1LbE01ba/bP0HTaiFsFOPZ/j5GFZW4vDPivi6k1GM5zmoK0FKUpKEdNIJv2VotFyRMw2Y4qlBKFbEU6d/ZUalWELu7drNLXVkChK0k7Xs07c7O9mW2c5zLEbK2dmMbu205Xb3tt/LvIu6nUhCNacHnc21x6ceWzlulngg4nFVKstqrOdSVrbU5ym7K7SvJt21enU24Ojd34I+cNSTdmSMfjIUYNt2S/enNk2TUI4XCOkU2yh7YYlKKhxb17l/e3kzjZsmZnjXVm5PjuXJcEQWfEe0dT17nJduy/78mzRXshgmZPR261NfxKT7o+0/keg5bHe+tvL+7Zz/YrKXKFXES0jH2IdXvnb9K8WdVgqVkl5971ZnncnUUTKcTRRiTKUQDZCBY5bUtpy3kWlAkUKXt34NW8VuK+ohlZLOmnh4fkuZVTFKRopdT6nXsUy5gmKdjE61txV1swVislmdna+8jce1W2dBUxHEj4jFruIdOrdFZmVaUdUQTGPJequnqwVmGq3in0BOTy4o9bABqmQAAAAAAAAAAAADlfSBkbxOH26avWo3lFLfOL9+He0k11S5nVHywD8f8AaTCbEtqK9ibvp+F73Epdh8n5M/QXpO7Ee/iaENqnK7r0kvde91IrlxaW5687eG5nljpO69qD3S5dJW+YBDptrg15l1hM7aVqibXP7ook/wB6/Y2KXL6/YuaXW26eWa3/AAcrKY2LEkdbRzGk/wAa8dPmb/8AHU1vnH/cjjHPovN/Y+k+SXx+xsf1FZjmCz9yr+gj6s6nEdoIR/8AWnN+KX3OdzDHVKrvO/RWdl3HztPu7m//AJM38e+6/wCpl6r2nfqOJPC9F2LFWnhX2ITi+T8iVlWV1MRVjSgneT320iuMpdET8ty+pXlswXe76JfxaHfZbh4YSnsU9aj3yfPm+nJGedzdiaMKVOnhqXuU0tp85b9erftPwM0IGqlT56t6t82+JNowAN9GJNpRNNKJNpRANlOJKhG2p8UoEmys77rHiz9rPdf7kRnWImLrklwtHQqcUZhqoh4rEsrqk5XutyJtVG7CUk1qSdEyZgMReKJVWCZXQpbD03E6nO6IPLNcXbTkD7lHUyQMnrwANcxQAAAAAAAAAAADDDBhgHzJHmnbP0dRqOVXCbMJO7lSekJ89n8j6bu49MZrqRuAflPOezLpTcZQlRn+SS0fWPTqropK2XVI/h05r2vkz9X5rlVOtHZqwjOPKST8r7jhc39HuG96m509d19qLfK0tfiQ3glJt4R4FKDvZb+Vm38zbGhN/ha6tW/7Hv8AgeyuGjFKbUudrJff4liuzmDW6nHzf3K71Hoi0tMvL/B+fKOU1Zv2IP42872RfYDszGPtVpf0Rb+Mn9PM9kqdmcM/w2/ql9ysxfZCC1pzfdL2vjvPcbviPM9P8PJx9GShHZpRUV3fu76s+qVItcVlE6fvLTmtUaY0Tqmn2K7TTwzXTgS6UDEKZJpUySDbRgTaUTTSgTKUQDbTifVdaKK4/I2Ulz8ub5G6EbXb3vf06FTUWf2ot0Qx7zIeKglGxz+JZe5jUXA5/FzKnkuIiSZsoTsRqkj5jInB7RbSlc+sPPmRaEjciASm+pk+YoAg9gABrGMAAAAAAAAAADDABgyYAMGGZMAGmrA53tJUnTjtRhtJcbXUebkjppI0TieZR3LB7hLa8njuNzVybctHzjp8ER6GfTTspN/viej5x2Vw9e7cdiT/ABQ081ufkcli+wVSF/VTjJdbwfdxRV/T4NOGsjgnZbnO0va3l7RqbS08zziCnRqyhUWzKL1XytzXUv8AB53aD5cPDicNzXc9uO7mJ1dXDKSs7PvKrGZGnqls932Ph5sm0r8UWNDMFzPSn6HKUHjlHPVcrlHqun2PiFM631sJbzTVy2E+PiWI3PyVJUr6FDTgTMPSb+5PjlUVxbJXqVFaWPUreOCI1c8kOEGtLWXPi/sRsRXSRvxdSS0+OpW1U+L/AH0KMmW4og4qryKbESLLGMrasDwjoQ5mKbPqqjFNHQlEmnMm03oVsFqTqLPJ6JUX+9AYUgQQeyAA1zGAAAAAAAAABhmTDABgyYYAZgyzDAPlmuSNrPiSAI84kepAmSRqlEg9IpsyyunWjs1Ip8nxj1i+B51nvZ2th23G86Vn7aXu219tL3eOu49ZlA1SpnOdamdqrpQfB4nRzCSce+P0Lyjmep2WZ9ksPW12NiX5oWjr1W5/M5DMuyGIo3cF62P8O/xjv8rlWdDXYuw1MZdy0w2MZZUcYzicNj5U3aV01o09Gu9FtQzZNHDlHRrJ10MTc+KmIOZ/zPqaJZtd2uNx56R0tSuRa000VdPGX4mx4ohjaasRTRXV4E+rJs0SgQSVkoan0qZOWHuHQsTkERRNlJm10hGFiD0faBjaYAPaQAbBigAAAAAAAAAMAAwAADBgAAwYYAB8NHy0YAJPlxPhwMggk1ygfDgACSDmGV0qytVhGfVrVd0lqvA47OuxrpqU6ErxWrhLekt9pcfG3iAc5wUlydIWSi+Dk6sjFKDYBnM1E+CdTk0SqcuYBAJEWb4wABDPrYPhwMAghHxOJqcQCCTNnzMAAH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" name="AutoShape 4" descr="data:image/jpeg;base64,/9j/4AAQSkZJRgABAQAAAQABAAD/2wCEAAkGBxQSEhUUEhQVFRQVFBQWFRQXFRQUGBQVFBYXFhUUFBgYHSggGBolHBQUITEhJSkrLi4uFx8zODQsNygtLisBCgoKDg0OGhAQGywkHyQsLCwsLC0sLDcsLDQsLCwsLCwsLCwsLCwsLCwsLCwsLCwsLSssLiwsLCwuLCwsLCw0Lf/AABEIALcBEwMBIgACEQEDEQH/xAAcAAEAAgMBAQEAAAAAAAAAAAAABAUBAwYHAgj/xAA9EAACAQIDBQQIBAQGAwAAAAAAAQIDEQQFIRIxQVFhBnGBkQcTIjKhscHRQlKi8GJyguEUFSOSo8IkM9L/xAAbAQEAAwEBAQEAAAAAAAAAAAAAAQQFAwIGB//EAC4RAAICAQMDAQcDBQAAAAAAAAABAgMRBBIhEzFBUQUiUmFxgaEUMtEWQpHB8P/aAAwDAQACEQMRAD8A9xAAAAAAAAAAAAAAAAAAAAAAAAAAAAAAAAAAAAAAAAAAAAAAAAAAAAAAAAAAAAAAAAAAAAAAAAAAAAAAAAAAAAAAAAAAAAAAAAAAAAAAAAAAAAAAAAAAAAAAAAAAAAAAAMSlYAyCLi8UoRcqk404LfKTSt3t6L4nK5r2soR92FWt1fsw/wCRrTrGLQB108XCO+cF3ySPmONpvdUg/wCqP3PJcx7cTV9mhSiv55S+UYlDX9INSO+hTl3TlH6MA9/TvuK7NsTsOK5p/Cx5DlPpRpRa9ZTq0ucotVIrytL9JZdqPSBCcKU6E6daF2pJaTg7eavykuCOdudjwdaUnNJnoUMVfc/Jkinj5Lf7XwPMMo7WqdnfT96d51OEzmM+JUV7L1ml89zqlma4xd++6Ph5m+CXzKmliUyTGzOnVk/JXdUV4LCOPfJfEz/jZcl8SuceWhrdWS4X7ierJdyOmn2LKWNn08n9zMcwfFL4oro4tMxOryI6vox0l5RbrMFxRJp1VLczla+JNmDxN9Hv4MlX84Ylp+Mo6kFPDHSjxv3kihmcW1GWje7XT+x2VsWcXXJFgADocwAAAAAAAAAAAAAAAAAAAfM5WAEpFRmOa7LlCilKovek/cp31W1bfKzvsLpdxum9Oe5o4v1NOVqkltTno/Vwd1dJ/idmop6aNu9rOhrYpRjsx0Svxb1bu229W22229W22AaMznd7U5OpNbpSt7PSEVpBdy143OVzOtvLTH4o5vHVrkqLfCDZHpYSnVv6ypsXk4p3Vo2pzqOc09XH2FGyt73g9eY9ncPBVJetc9mFW0fXUoPaVOo6Si9h7blKMHs+zpLTbSZAxOFnLgVGJyye+xcj7P1EllQf+Dk7615RTVJ2WpAq123ppbjxJeNw00/aTXyIMoFayqUHiSw/mdIyT5RY4DN5Qers+fB/zfc6nL+1jhZSuvijgrEnDVfwvdwfLp3FWymMi5TqpQ4Z7J2c7WRqNraV1bidzgczUuJz/o1zzD47Byw9alSVamkqmzCMPWx3QrLZS9tbm1ueul0ac1yuthntUm6tL9cV/ElvXVeSK8qJR5iWVfXa8S4Z3Ma6Zh1Dicsz29k2XlLG7SujnvJdGCzxEk+C/fIp6+LlTlZu8Xuf0fU3qTe+JmphVOLjPc+T1T4NcmjxLk9RxHuZhUUt5tppcEl4IpqFSVOTpz3rj+ZcJIs4VQmRJYN9fFuDXJ7n9CNWrOWt/I3zSkmn4dHwZApT1s96dn3hkLB3eVYr1tKMnvtaX8y3/fxJhy/Z7GKDcX7ste5r9/BHTp33GjVPdEzrYbZGQAdDmAAAAAAAAAAAAAAACDmWOjShUqz92lFvTe3a9lze5LqyZOVk29yV34HA+kzMvV0KFK9nVm6k1zVO0n/yTpvwAKh5i3tSm/bnJznbdtP8K6RSUV0iiJiMf1OclmPU0vGOTsuJ6jFyeEQ3guJVHN2QlSjFa+bPqk1CPzKnHYu/0R9ZoNAq18/L/gyr73L6GcZjUt2pWvGJ70zTWnc1G9CqKRTcmdxmEcNUo0aEXTqOlSTnKLTbqVf9SpaS3pXjHpZo887QdmnBOdJNwT103X3EyMmndaNFzQx3roqFR2jFbo6bUnvnLm7ceHAzr/Z8XDbLlevlZ8r7liF7TyuDy2pE+C97RYH1c7r3ZX8/39Sjkj43VaeVFjhLwa1c1OKkjouymdyw1anXjvg7TX5oP3l4r4pHuLzBSSad00mnzT1TPzplz9u35lbx3r99T1Xsnj3LDRi3rC8PBax+DRWOheZjgYze1H2J81uf8y+pYZS2opS3lX64lYLEcGVdRWsbkXdNc37jZ0lJn3vIWFrXJTZVLDWGac1wfrIXj78buPXnHx+ZW4HF3Rc06hSZnh/V1NqPuTd+6XFeO/zIfqe4/CyxhXNOYK1propfR/TyI8XxJVGSknGW5qzIyGsGcNidVqdF2ZzByqTpPco7S8Gk7ea8jiJRlTm4vh8VwZ0XZ6uo14S/Mth/1bvionSqWJI5XQTgzuALg0jMMgAAAAAAAAAAAAAAjZg/9OXW0f8Ac1H6njHplzH/AM2EOEMPF+M51L/CET2TNnalJ8nB+U4s8D9Md/8AML88PSf6qi+gBzLxpPyOrtVO5X+n3OduW2Q1LT8C/wCzYqWpgn6nHUPFbOozHE2XeVEailOO22ouS2mtWo31a62ufePle3iQz7yqtKJhyfJ32S9mssxdX1VHEYqU7OWsIRSjHe23DRbl4ogYPJMvjTnVxGKnsOvOnRhR9XKo6cZSUatRNOyajfcuHNIk5Yv8DldSu9K+NfqqXONFX2prlf2nfrA2ej/szeDx1WnKrCnf1NGKu61SLtd8opq2vFclrkTslCNk3ZLamortltd0njjnj7MtqKbilFZxnzwc92vyH/BYmVFS247MZwlaz2ZXspLmmmvjpuKig7SXl5lt2reJliZTxcJQq1EpbLVrQ1jFRX5VsteDKulHVd6NXTuTpjvabxy12ZVnje8LBG7SUdqk3y18v7XOKmjvu0DtRlfk/t9Tgah8r7eS6sX8v9s1NE/df1GHlaUXylH5noPZarb1kesX53X0R57SV5JdV8z0LJqezOfVL5yMAunSwmbUyLSZKgiGskp4eUW2W4suqdS5ytPR3Ojy53RnThslg1IzVkdxJeh9SpqpFxlx/d0fUoCMbM8jJX0MK4vZlv4PmuZIeHaLDR70bHTTWhGA5lXXwyqJfmju6rkaKd49Gn5NFhOlrofGIpbS6/ME5O1w1bbhGS/FFPzVzJRZJmqhRhGW9bS/U7fCwNGNiaTM2VbTaOjAB0OYAAAAAAAAAAABox9Hbpzit8oSS72tDwf0tx2pYest0oSg+9NSiv1T8j388c9KOW6VaVtU/X0eqd3KK/XHyAPHJSN2DxuxOPV2fRcyFVnxIXrLu5209rqsU14eTzOO6LTPRJrajp3ohEPIM1TWxJ6rd1LbE01ba/bP0HTaiFsFOPZ/j5GFZW4vDPivi6k1GM5zmoK0FKUpKEdNIJv2VotFyRMw2Y4qlBKFbEU6d/ZUalWELu7drNLXVkChK0k7Xs07c7O9mW2c5zLEbK2dmMbu205Xb3tt/LvIu6nUhCNacHnc21x6ceWzlulngg4nFVKstqrOdSVrbU5ym7K7SvJt21enU24Ojd34I+cNSTdmSMfjIUYNt2S/enNk2TUI4XCOkU2yh7YYlKKhxb17l/e3kzjZsmZnjXVm5PjuXJcEQWfEe0dT17nJduy/78mzRXshgmZPR261NfxKT7o+0/keg5bHe+tvL+7Zz/YrKXKFXES0jH2IdXvnb9K8WdVgqVkl5971ZnncnUUTKcTRRiTKUQDZCBY5bUtpy3kWlAkUKXt34NW8VuK+ohlZLOmnh4fkuZVTFKRopdT6nXsUy5gmKdjE61txV1swVislmdna+8jce1W2dBUxHEj4jFruIdOrdFZmVaUdUQTGPJequnqwVmGq3in0BOTy4o9bABqmQAAAAAAAAAAAADlfSBkbxOH26avWo3lFLfOL9+He0k11S5nVHywD8f8AaTCbEtqK9ibvp+F73Epdh8n5M/QXpO7Ee/iaENqnK7r0kvde91IrlxaW5687eG5nljpO69qD3S5dJW+YBDptrg15l1hM7aVqibXP7ook/wB6/Y2KXL6/YuaXW26eWa3/AAcrKY2LEkdbRzGk/wAa8dPmb/8AHU1vnH/cjjHPovN/Y+k+SXx+xsf1FZjmCz9yr+gj6s6nEdoIR/8AWnN+KX3OdzDHVKrvO/RWdl3HztPu7m//AJM38e+6/wCpl6r2nfqOJPC9F2LFWnhX2ITi+T8iVlWV1MRVjSgneT320iuMpdET8ty+pXlswXe76JfxaHfZbh4YSnsU9aj3yfPm+nJGedzdiaMKVOnhqXuU0tp85b9erftPwM0IGqlT56t6t82+JNowAN9GJNpRNNKJNpRANlOJKhG2p8UoEmys77rHiz9rPdf7kRnWImLrklwtHQqcUZhqoh4rEsrqk5XutyJtVG7CUk1qSdEyZgMReKJVWCZXQpbD03E6nO6IPLNcXbTkD7lHUyQMnrwANcxQAAAAAAAAAAADDDBhgHzJHmnbP0dRqOVXCbMJO7lSekJ89n8j6bu49MZrqRuAflPOezLpTcZQlRn+SS0fWPTqropK2XVI/h05r2vkz9X5rlVOtHZqwjOPKST8r7jhc39HuG96m509d19qLfK0tfiQ3glJt4R4FKDvZb+Vm38zbGhN/ha6tW/7Hv8AgeyuGjFKbUudrJff4liuzmDW6nHzf3K71Hoi0tMvL/B+fKOU1Zv2IP42872RfYDszGPtVpf0Rb+Mn9PM9kqdmcM/w2/ql9ysxfZCC1pzfdL2vjvPcbviPM9P8PJx9GShHZpRUV3fu76s+qVItcVlE6fvLTmtUaY0Tqmn2K7TTwzXTgS6UDEKZJpUySDbRgTaUTTSgTKUQDbTifVdaKK4/I2Ulz8ub5G6EbXb3vf06FTUWf2ot0Qx7zIeKglGxz+JZe5jUXA5/FzKnkuIiSZsoTsRqkj5jInB7RbSlc+sPPmRaEjciASm+pk+YoAg9gABrGMAAAAAAAAAADDABgyYAMGGZMAGmrA53tJUnTjtRhtJcbXUebkjppI0TieZR3LB7hLa8njuNzVybctHzjp8ER6GfTTspN/viej5x2Vw9e7cdiT/ABQ081ufkcli+wVSF/VTjJdbwfdxRV/T4NOGsjgnZbnO0va3l7RqbS08zziCnRqyhUWzKL1XytzXUv8AB53aD5cPDicNzXc9uO7mJ1dXDKSs7PvKrGZGnqls932Ph5sm0r8UWNDMFzPSn6HKUHjlHPVcrlHqun2PiFM631sJbzTVy2E+PiWI3PyVJUr6FDTgTMPSb+5PjlUVxbJXqVFaWPUreOCI1c8kOEGtLWXPi/sRsRXSRvxdSS0+OpW1U+L/AH0KMmW4og4qryKbESLLGMrasDwjoQ5mKbPqqjFNHQlEmnMm03oVsFqTqLPJ6JUX+9AYUgQQeyAA1zGAAAAAAAAABhmTDABgyYYAZgyzDAPlmuSNrPiSAI84kepAmSRqlEg9IpsyyunWjs1Ip8nxj1i+B51nvZ2th23G86Vn7aXu219tL3eOu49ZlA1SpnOdamdqrpQfB4nRzCSce+P0Lyjmep2WZ9ksPW12NiX5oWjr1W5/M5DMuyGIo3cF62P8O/xjv8rlWdDXYuw1MZdy0w2MZZUcYzicNj5U3aV01o09Gu9FtQzZNHDlHRrJ10MTc+KmIOZ/zPqaJZtd2uNx56R0tSuRa000VdPGX4mx4ohjaasRTRXV4E+rJs0SgQSVkoan0qZOWHuHQsTkERRNlJm10hGFiD0faBjaYAPaQAbBigAAAAAAAAAMAAwAADBgAAwYYAB8NHy0YAJPlxPhwMggk1ygfDgACSDmGV0qytVhGfVrVd0lqvA47OuxrpqU6ErxWrhLekt9pcfG3iAc5wUlydIWSi+Dk6sjFKDYBnM1E+CdTk0SqcuYBAJEWb4wABDPrYPhwMAghHxOJqcQCCTNnzMAAH//2Q=="/>
          <p:cNvSpPr>
            <a:spLocks noChangeAspect="1" noChangeArrowheads="1"/>
          </p:cNvSpPr>
          <p:nvPr/>
        </p:nvSpPr>
        <p:spPr bwMode="auto">
          <a:xfrm>
            <a:off x="307975" y="5954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92576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Izzivi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l-SI" dirty="0" smtClean="0"/>
              <a:t>Nove tehnologije (in težave)</a:t>
            </a:r>
          </a:p>
          <a:p>
            <a:r>
              <a:rPr lang="sl-SI" dirty="0" smtClean="0"/>
              <a:t>Družbeni vplivi/asociativnost</a:t>
            </a:r>
            <a:endParaRPr lang="sl-SI" dirty="0"/>
          </a:p>
          <a:p>
            <a:r>
              <a:rPr lang="sl-SI" dirty="0" smtClean="0"/>
              <a:t>Utrujenost oči</a:t>
            </a:r>
          </a:p>
          <a:p>
            <a:r>
              <a:rPr lang="sl-SI" dirty="0" smtClean="0"/>
              <a:t>Sindrom „Gorilje roke“</a:t>
            </a:r>
          </a:p>
          <a:p>
            <a:r>
              <a:rPr lang="sl-SI" dirty="0" err="1" smtClean="0"/>
              <a:t>Kiberslabost</a:t>
            </a:r>
            <a:endParaRPr lang="sl-SI" dirty="0" smtClean="0"/>
          </a:p>
          <a:p>
            <a:r>
              <a:rPr lang="sl-SI" dirty="0" smtClean="0"/>
              <a:t>.</a:t>
            </a:r>
          </a:p>
          <a:p>
            <a:r>
              <a:rPr lang="sl-SI" dirty="0" smtClean="0"/>
              <a:t>.</a:t>
            </a:r>
          </a:p>
          <a:p>
            <a:r>
              <a:rPr lang="sl-SI" dirty="0" smtClean="0"/>
              <a:t>Ali sploh vse to zares rabimo?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www.ltfe.org </a:t>
            </a:r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t>49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00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smtClean="0"/>
              <a:t>Oblike resničnosti - VR/AR/MR…RR?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31054"/>
            <a:ext cx="2683444" cy="2666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529" y="1765904"/>
            <a:ext cx="2833904" cy="2822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606" y="1758109"/>
            <a:ext cx="2865667" cy="28125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9015" y="4758765"/>
            <a:ext cx="7977874" cy="346987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http://virtualmentis.altervista.org/glossario-gli-acronimi-del-virtuale-ar-vr-mr-rr-xr/</a:t>
            </a:r>
          </a:p>
        </p:txBody>
      </p:sp>
    </p:spTree>
    <p:extLst>
      <p:ext uri="{BB962C8B-B14F-4D97-AF65-F5344CB8AC3E}">
        <p14:creationId xmlns:p14="http://schemas.microsoft.com/office/powerpoint/2010/main" val="13720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err="1" smtClean="0"/>
              <a:t>Raziskovaje</a:t>
            </a:r>
            <a:r>
              <a:rPr lang="sl-SI" dirty="0" smtClean="0"/>
              <a:t> </a:t>
            </a:r>
            <a:r>
              <a:rPr lang="sl-SI" dirty="0" err="1" smtClean="0"/>
              <a:t>kiberslabosti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2017-03-31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63638"/>
            <a:ext cx="4059247" cy="306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50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044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Nekaj ugotovitev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25" y="2027086"/>
            <a:ext cx="2718839" cy="220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12" descr="D:\gregorjevi dokumenti\clanki (hm...)\VRuhanje\CHI\CLANEK NEUTRAL Gregor 36 obdelava2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76" y="2027086"/>
            <a:ext cx="2668461" cy="220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11" descr="D:\gregorjevi dokumenti\clanki (hm...)\VRuhanje\CHI\CLANEK ACTIONGregor 36 obdelava2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50" y="2027086"/>
            <a:ext cx="2648245" cy="22008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51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2761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54443"/>
            <a:ext cx="3152429" cy="2484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88479"/>
            <a:ext cx="3163152" cy="2500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5979" y="2037134"/>
            <a:ext cx="567244" cy="1180105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sl-SI" sz="7200" dirty="0"/>
              <a:t>?</a:t>
            </a:r>
            <a:endParaRPr lang="en-US" sz="72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52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655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t>53</a:t>
            </a:fld>
            <a:endParaRPr lang="sl-S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7807" t="8471" r="16981" b="11266"/>
          <a:stretch/>
        </p:blipFill>
        <p:spPr>
          <a:xfrm>
            <a:off x="2363990" y="627534"/>
            <a:ext cx="4440258" cy="40987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4299942"/>
            <a:ext cx="2940488" cy="346987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en-US" dirty="0"/>
              <a:t>https://www.wordclouds.com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684841" y="4938396"/>
            <a:ext cx="370384" cy="273844"/>
          </a:xfrm>
          <a:prstGeom prst="rect">
            <a:avLst/>
          </a:prstGeom>
        </p:spPr>
        <p:txBody>
          <a:bodyPr vert="horz" lIns="91414" tIns="45706" rIns="91414" bIns="45706" rtlCol="0" anchor="ctr"/>
          <a:lstStyle>
            <a:defPPr>
              <a:defRPr lang="sl-SI"/>
            </a:defPPr>
            <a:lvl1pPr marL="0" algn="r" defTabSz="914259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30" algn="l" defTabSz="9142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59" algn="l" defTabSz="9142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89" algn="l" defTabSz="9142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17" algn="l" defTabSz="9142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48" algn="l" defTabSz="9142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78" algn="l" defTabSz="9142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06" algn="l" defTabSz="9142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35" algn="l" defTabSz="9142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D4D5DB-EE9D-4B8B-A836-C4D398B44DDE}" type="slidenum">
              <a:rPr lang="sl-SI" smtClean="0"/>
              <a:pPr/>
              <a:t>53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7636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Nekaj zanimivih povezav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l-SI" dirty="0" smtClean="0"/>
              <a:t>EON </a:t>
            </a:r>
            <a:r>
              <a:rPr lang="sl-SI" dirty="0" err="1" smtClean="0"/>
              <a:t>Reality</a:t>
            </a:r>
            <a:r>
              <a:rPr lang="sl-SI" dirty="0"/>
              <a:t>, </a:t>
            </a:r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www.eonreality.com</a:t>
            </a:r>
            <a:r>
              <a:rPr lang="sl-SI" dirty="0" smtClean="0"/>
              <a:t> </a:t>
            </a:r>
            <a:endParaRPr lang="sl-SI" dirty="0"/>
          </a:p>
          <a:p>
            <a:r>
              <a:rPr lang="sl-SI" dirty="0" err="1" smtClean="0"/>
              <a:t>EdTech</a:t>
            </a:r>
            <a:r>
              <a:rPr lang="sl-SI" dirty="0"/>
              <a:t>, </a:t>
            </a:r>
            <a:r>
              <a:rPr lang="sl-SI" dirty="0">
                <a:hlinkClick r:id="rId3"/>
              </a:rPr>
              <a:t>http://</a:t>
            </a:r>
            <a:r>
              <a:rPr lang="sl-SI" dirty="0" smtClean="0">
                <a:hlinkClick r:id="rId3"/>
              </a:rPr>
              <a:t>www.thetechedvocate.org</a:t>
            </a:r>
            <a:endParaRPr lang="sl-SI" dirty="0" smtClean="0"/>
          </a:p>
          <a:p>
            <a:r>
              <a:rPr lang="sl-SI" dirty="0" err="1" smtClean="0"/>
              <a:t>GoogleClassroom</a:t>
            </a:r>
            <a:endParaRPr lang="sl-SI" dirty="0" smtClean="0"/>
          </a:p>
          <a:p>
            <a:r>
              <a:rPr lang="sl-SI" dirty="0" smtClean="0"/>
              <a:t>Samsung </a:t>
            </a:r>
            <a:r>
              <a:rPr lang="sl-SI" dirty="0" err="1" smtClean="0"/>
              <a:t>Classroom</a:t>
            </a:r>
            <a:r>
              <a:rPr lang="sl-SI" dirty="0"/>
              <a:t>, </a:t>
            </a:r>
            <a:r>
              <a:rPr lang="sl-SI" dirty="0">
                <a:hlinkClick r:id="rId4"/>
              </a:rPr>
              <a:t>https://www.samsung.com/us/business/solutions/industries/education</a:t>
            </a:r>
            <a:r>
              <a:rPr lang="sl-SI" dirty="0" smtClean="0">
                <a:hlinkClick r:id="rId4"/>
              </a:rPr>
              <a:t>/</a:t>
            </a:r>
            <a:r>
              <a:rPr lang="sl-SI" dirty="0" smtClean="0"/>
              <a:t> </a:t>
            </a:r>
          </a:p>
          <a:p>
            <a:r>
              <a:rPr lang="sl-SI" dirty="0" err="1" smtClean="0"/>
              <a:t>Itunes</a:t>
            </a:r>
            <a:r>
              <a:rPr lang="sl-SI" dirty="0" smtClean="0"/>
              <a:t> U</a:t>
            </a:r>
          </a:p>
          <a:p>
            <a:r>
              <a:rPr lang="sl-SI" dirty="0"/>
              <a:t>Khan </a:t>
            </a:r>
            <a:r>
              <a:rPr lang="sl-SI" dirty="0" err="1" smtClean="0"/>
              <a:t>Academy</a:t>
            </a:r>
            <a:r>
              <a:rPr lang="sl-SI" dirty="0" smtClean="0"/>
              <a:t>, </a:t>
            </a:r>
            <a:r>
              <a:rPr lang="sl-SI" dirty="0" smtClean="0">
                <a:hlinkClick r:id="rId5"/>
              </a:rPr>
              <a:t>https</a:t>
            </a:r>
            <a:r>
              <a:rPr lang="sl-SI" dirty="0">
                <a:hlinkClick r:id="rId5"/>
              </a:rPr>
              <a:t>://</a:t>
            </a:r>
            <a:r>
              <a:rPr lang="sl-SI" dirty="0" smtClean="0">
                <a:hlinkClick r:id="rId5"/>
              </a:rPr>
              <a:t>www.khanacademy.org</a:t>
            </a:r>
            <a:r>
              <a:rPr lang="sl-SI" dirty="0" smtClean="0"/>
              <a:t> </a:t>
            </a:r>
          </a:p>
          <a:p>
            <a:r>
              <a:rPr lang="sl-SI" dirty="0" err="1" smtClean="0"/>
              <a:t>Coursera</a:t>
            </a:r>
            <a:r>
              <a:rPr lang="sl-SI" dirty="0" smtClean="0"/>
              <a:t>, </a:t>
            </a:r>
            <a:r>
              <a:rPr lang="sl-SI" dirty="0" err="1" smtClean="0"/>
              <a:t>Udemy</a:t>
            </a:r>
            <a:r>
              <a:rPr lang="sl-SI" dirty="0" smtClean="0"/>
              <a:t>, …, in,</a:t>
            </a:r>
          </a:p>
          <a:p>
            <a:r>
              <a:rPr lang="sl-SI" dirty="0" smtClean="0"/>
              <a:t>ICTA</a:t>
            </a:r>
            <a:r>
              <a:rPr lang="sl-SI" dirty="0"/>
              <a:t>, </a:t>
            </a:r>
            <a:r>
              <a:rPr lang="sl-SI" dirty="0">
                <a:hlinkClick r:id="rId6"/>
              </a:rPr>
              <a:t>http://</a:t>
            </a:r>
            <a:r>
              <a:rPr lang="sl-SI" dirty="0" smtClean="0">
                <a:hlinkClick r:id="rId6"/>
              </a:rPr>
              <a:t>www.ict-academy.eu</a:t>
            </a:r>
            <a:r>
              <a:rPr lang="sl-SI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www.ltfe.org </a:t>
            </a:r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D5DB-EE9D-4B8B-A836-C4D398B44DDE}" type="slidenum">
              <a:rPr lang="sl-SI" smtClean="0"/>
              <a:t>54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69594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5045-E9CB-45BA-ACA3-54E749864C6F}" type="slidenum">
              <a:rPr lang="sl-SI" smtClean="0"/>
              <a:pPr/>
              <a:t>55</a:t>
            </a:fld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Diskusija</a:t>
            </a:r>
            <a:endParaRPr lang="sl-SI" dirty="0"/>
          </a:p>
        </p:txBody>
      </p:sp>
      <p:pic>
        <p:nvPicPr>
          <p:cNvPr id="34818" name="Picture 2" descr="Rezultat iskanja slik za discu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045" y="1298509"/>
            <a:ext cx="4871611" cy="296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5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Laboratorij za multimedijo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Jože Guna</a:t>
            </a:r>
          </a:p>
          <a:p>
            <a:r>
              <a:rPr lang="sl-SI" dirty="0" smtClean="0"/>
              <a:t>(joze.guna@ltfe.org)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2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789554"/>
            <a:ext cx="354780" cy="624693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pPr marL="214285" indent="-214285">
              <a:buFont typeface="Arial" panose="020B0604020202020204" pitchFamily="34" charset="0"/>
              <a:buChar char="•"/>
            </a:pPr>
            <a:endParaRPr lang="sl-SI" dirty="0"/>
          </a:p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Ura (bližnje) zgodovine</a:t>
            </a:r>
            <a:endParaRPr lang="sl-SI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l-SI" smtClean="0"/>
              <a:t>Obogatena resničnost (Augmented Reality)</a:t>
            </a:r>
          </a:p>
          <a:p>
            <a:pPr lvl="1"/>
            <a:r>
              <a:rPr lang="sl-SI" smtClean="0"/>
              <a:t>Google Glass</a:t>
            </a:r>
          </a:p>
          <a:p>
            <a:pPr lvl="1"/>
            <a:endParaRPr lang="sl-SI" smtClean="0"/>
          </a:p>
          <a:p>
            <a:r>
              <a:rPr lang="sl-SI" smtClean="0"/>
              <a:t>Navidezna resničnost (Virtual Reality)</a:t>
            </a:r>
          </a:p>
          <a:p>
            <a:pPr lvl="1"/>
            <a:r>
              <a:rPr lang="sl-SI" smtClean="0"/>
              <a:t>Oculus Rift</a:t>
            </a:r>
          </a:p>
          <a:p>
            <a:pPr lvl="1"/>
            <a:endParaRPr lang="sl-SI" smtClean="0"/>
          </a:p>
          <a:p>
            <a:pPr lvl="1"/>
            <a:r>
              <a:rPr lang="sl-SI" smtClean="0"/>
              <a:t> </a:t>
            </a:r>
            <a:endParaRPr lang="sl-SI" dirty="0" smtClean="0"/>
          </a:p>
        </p:txBody>
      </p:sp>
      <p:sp>
        <p:nvSpPr>
          <p:cNvPr id="4" name="AutoShape 2" descr="Rezultat iskanja slik za google glass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4" b="98454" l="772" r="996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88" y="1203599"/>
            <a:ext cx="2159712" cy="12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encrypted-tbn0.gstatic.com/images?q=tbn:ANd9GcTfF2D2eHA80VBCEjOhjpYjDhFb7HsaxLUjimxBkQyDJqXTvMg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97" y="3032387"/>
            <a:ext cx="2847975" cy="159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24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smtClean="0"/>
              <a:t/>
            </a:r>
            <a:br>
              <a:rPr lang="sl-SI" smtClean="0"/>
            </a:br>
            <a:r>
              <a:rPr lang="sl-SI" smtClean="0"/>
              <a:t>(HMD) Naprave</a:t>
            </a:r>
            <a:br>
              <a:rPr lang="sl-SI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1560" y="1491632"/>
            <a:ext cx="6679578" cy="2209480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Rezultat iskanja slik za oculus cv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74" y="634130"/>
            <a:ext cx="2522838" cy="189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14" y="2339526"/>
            <a:ext cx="1527018" cy="123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3414582"/>
            <a:ext cx="1987978" cy="1379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515" y="1141097"/>
            <a:ext cx="1774577" cy="712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632" y="2339526"/>
            <a:ext cx="1938378" cy="8897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2393" y="3697665"/>
            <a:ext cx="1703497" cy="10148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9345" y="1462811"/>
            <a:ext cx="1676596" cy="1423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2978" y="3414582"/>
            <a:ext cx="1580742" cy="11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smtClean="0"/>
              <a:t>Od garaže do revolucije – Oculus 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5021745" cy="3263504"/>
          </a:xfrm>
        </p:spPr>
        <p:txBody>
          <a:bodyPr>
            <a:normAutofit fontScale="62500" lnSpcReduction="20000"/>
          </a:bodyPr>
          <a:lstStyle/>
          <a:p>
            <a:r>
              <a:rPr lang="sl-SI" dirty="0" err="1" smtClean="0"/>
              <a:t>Kickstarter</a:t>
            </a:r>
            <a:r>
              <a:rPr lang="sl-SI" dirty="0" smtClean="0"/>
              <a:t> projekt – VR očala</a:t>
            </a:r>
          </a:p>
          <a:p>
            <a:r>
              <a:rPr lang="sl-SI" dirty="0" smtClean="0"/>
              <a:t>Očala za </a:t>
            </a:r>
            <a:r>
              <a:rPr lang="sl-SI" dirty="0" err="1" smtClean="0"/>
              <a:t>bord</a:t>
            </a:r>
            <a:r>
              <a:rPr lang="sl-SI" dirty="0" smtClean="0"/>
              <a:t> + velik zaslon (mobilni telefon) + leče + programska oprema </a:t>
            </a:r>
          </a:p>
          <a:p>
            <a:r>
              <a:rPr lang="sl-SI" dirty="0" smtClean="0"/>
              <a:t>Prednosti:</a:t>
            </a:r>
          </a:p>
          <a:p>
            <a:pPr lvl="1"/>
            <a:r>
              <a:rPr lang="sl-SI" dirty="0" smtClean="0"/>
              <a:t>Skoraj 100% pokritje vizualnega polja</a:t>
            </a:r>
          </a:p>
          <a:p>
            <a:pPr lvl="1"/>
            <a:r>
              <a:rPr lang="sl-SI" dirty="0" smtClean="0"/>
              <a:t>Popolna upodobitev 3D slike</a:t>
            </a:r>
          </a:p>
          <a:p>
            <a:pPr lvl="1"/>
            <a:r>
              <a:rPr lang="sl-SI" dirty="0" smtClean="0"/>
              <a:t>Izjemen občutek </a:t>
            </a:r>
            <a:r>
              <a:rPr lang="sl-SI" dirty="0" err="1" smtClean="0"/>
              <a:t>potopljenosti</a:t>
            </a:r>
            <a:endParaRPr lang="sl-SI" dirty="0" smtClean="0"/>
          </a:p>
          <a:p>
            <a:r>
              <a:rPr lang="sl-SI" dirty="0" smtClean="0"/>
              <a:t>Slabosti:</a:t>
            </a:r>
          </a:p>
          <a:p>
            <a:pPr lvl="1"/>
            <a:r>
              <a:rPr lang="sl-SI" dirty="0" smtClean="0"/>
              <a:t>Dober koncept, vendar je ločljivost prototipa bistveno premajhna</a:t>
            </a:r>
          </a:p>
          <a:p>
            <a:pPr lvl="1"/>
            <a:r>
              <a:rPr lang="sl-SI" dirty="0" smtClean="0"/>
              <a:t>„</a:t>
            </a:r>
            <a:r>
              <a:rPr lang="sl-SI" dirty="0" err="1" smtClean="0"/>
              <a:t>Cybersickness</a:t>
            </a:r>
            <a:r>
              <a:rPr lang="sl-SI" dirty="0" smtClean="0"/>
              <a:t>“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AE24CD-72A4-4F3E-9428-187790F107F3}" type="slidenum">
              <a:rPr lang="sl-SI" smtClean="0"/>
              <a:pPr/>
              <a:t>8</a:t>
            </a:fld>
            <a:endParaRPr lang="sl-SI"/>
          </a:p>
        </p:txBody>
      </p:sp>
      <p:sp>
        <p:nvSpPr>
          <p:cNvPr id="5" name="TextBox 4"/>
          <p:cNvSpPr txBox="1"/>
          <p:nvPr/>
        </p:nvSpPr>
        <p:spPr>
          <a:xfrm>
            <a:off x="5940153" y="4677984"/>
            <a:ext cx="2912160" cy="346987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sl-SI" dirty="0"/>
              <a:t>Vir: http://www.oculusvr.com</a:t>
            </a:r>
            <a:endParaRPr lang="en-US" dirty="0"/>
          </a:p>
        </p:txBody>
      </p:sp>
      <p:pic>
        <p:nvPicPr>
          <p:cNvPr id="46082" name="Picture 2" descr="https://encrypted-tbn0.gstatic.com/images?q=tbn:ANd9GcTfF2D2eHA80VBCEjOhjpYjDhFb7HsaxLUjimxBkQyDJqXTvMg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10" y="1209584"/>
            <a:ext cx="2847975" cy="159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s://encrypted-tbn1.gstatic.com/images?q=tbn:ANd9GcSLamZXRaUQlcmMaHi3tnhq49LGyaQo5sHgiBXr1on-W_EMiTUxX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10" y="2991780"/>
            <a:ext cx="284797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data:image/jpeg;base64,/9j/4AAQSkZJRgABAQAAAQABAAD/2wCEAAkGBxQTEhUUEhQVFhUWGBgYGBcYGBgcIRocHBgYGRgcFyEeHyggHSIlHhsaITEiJSotLi4uGCAzODQsNygtLisBCgoKDg0OGhAQGS8kICQsLCwsLCwuLCwsLCwsLCwsLCwsLCwsLCwsLCwrLCwsLSwtLCwsLCwsLCwsLCwsLCwsLP/AABEIAMIBAwMBIgACEQEDEQH/xAAcAAEAAgIDAQAAAAAAAAAAAAAABgcEBQIDCAH/xABIEAACAQIDBQUECAMFBAsAAAABAgMAEQQSIQUGMUFRBxMiYXEygZGhFCMzQlJyscGi0fAIYoLC4VOSsvEVJDRDRGNzg5PD0v/EABkBAQEBAQEBAAAAAAAAAAAAAAABAgMEBf/EACoRAQEAAgEDAQYHAQAAAAAAAAABAhEhAxIx8ARBUWFxsRQiMpGhweET/9oADAMBAAIRAxEAPwC8aUpQKUpQKUpQKUpQKUpQKUpQKUpQKUpQKUpQKUpQKUpQKUpQKUpQKUpQK+EV9pQcaWr7avtApSlApSlApSlApSlApSlApSlApSlApSlApWFtjakWFheedwkcYuzH4ADqSbAAakkV5+3v7S8ZjWZYpGwkF/CqaOw5GVgdL/hGmut7XoPRt6+15hxe6WLjwq42dXMchXxO+ZgG9lm5hW0Avzt1FbTcreaXATKwZnhbSSLMSLfiQHQMOPnqDxuNdo9FUrF2btGLERiSF1dDwZT8Qeh8jrWVWQpSlApSlApSlApSlApSlApSlApSlApSlApSlApSlApWNi9oRRC8ssaDq7qv6mtDje0LZsd82LiJHJCZD/ADQSelV1je2TAICUWeS3SMKP4yD8q3G4u/cW0u8CRvE8YVir5TdWvlYEHyNxyoJbSlKBSlYp2jFmVe8XMzmMAG/jCGQrpwbIC1jrYXoKK/tDbZlOMhwwY91HCJcnIyMzrdutgot0uetQHs/wBmjFbRwsMmqPKC4PNVBdgfUKR76lPb4S21TlX2YYl43J9t7gcbWNvdWr7KFaHaUOImRlhhLd45VrJnidY72HFmZQBxJYWqy8D1DjMIksbRSKGjdSrKeBUixHwryfvHsj6Ji58M13MUhUMxNyps0ZOoFyhUnTjXqLYu8mFxZYYaeOUrqyq2oF7XKnW19L2qhO2yILteQj70UTH1ylf0QUxG87BNsSDFSYW4ELRPLlAX2w8S5rgXJym2p5Cr0rzf2Jz5drR66NFKv8Ib/LV6bH3twuJkMcLlmBYDwMA2XiVNrEefOmXkbylKVApSlApSlApSlApSlApSlApSlBxkcKCzEAAEkk2AA4knlUPxvajsyP8A8Tn/APTjkf5hcvzrf7z4D6Rg8RDzkhkQerIQPnXkZ9rWFsovaxv1HE/151YL42h244RfssPiH6Fu7QH+In5VoZe27EzMUwuEhUgXvJIz2F7XsAvMj41TISSU6An5Ctjh9lmMZnl7u4to2UkdOp+FXQl+N7WdqSOYziI4LEhskai1jYgFgxv6VHMbvXjZ8wfF4qQ66Bnt8FYD5VhiONWFgL3BzE3vWyw+1JV75S5CSZWIFgDa/Gw5Gg1WzcE8jEyw4iRbcURmN7g3/Xnzrun2NjM7NHhcQELEqO6YkAk2HDpW32Rs+SdgBKI8xsMzkAedulr62N6lMfZ/NKjfR8dDLIvFIZgzCw1zAKrD3XPkaaFc4iDGIp7yGVV55omH6ip32BbWP/ShRj9rA6D1Uhx8g1R9sXisLIUafEI6nh3slj0sL2INZm7e1nfaWGnkYpL3qRNKqxq9nVkzMMuRmIcalTout6aHqOuuSZVUsSAq3ueluN6jO2dzTiFCyY7HEC+iyxxhr/jEca3r5uvuJBg1Kq0jhnzkOxIJ0tccDa2lZGu3h7ScLhJSJpSMn/dIuaRtNMw+518RGlutU1h945XxcuJw8sscSzyTRx+HR5S9rA5kByl7tY2HDjesTfvZzRYqXNHdWd2vlNhmkawzDnqNL8xWi2RtDK6oqgLnDaE3uOGpJq9ptK8dtp3lLzQJJLwLOzlxccLl7gWPDhY9KwiYzr9Bh9fF/wDqp3Pjw3dRp4WcMzMRchEAzZb3uxLKov1J1Ir7jNy8RKHYkQsLCNVZnvxuZTcWJ0FluB51NRUP2VtuXCN3uGiSF7FQwBtZstx4mI1yr8BWm3k2vicXKs81nlZACVGllLAWCj1rfY/cHa6rnQJJrqsTDMPM5gCR6E+lRrEbE2lez4XEk+eHY/PLVmojhsaaWOZHsFtcHMLaEEH2gBwPOrD3a3v+jy97miJtbxTYY6G17Dv1sdOP61XMuwccqs8mFxCRqCWYwOigW4scoFvWtK8ZAB5Hn5ixP6j4il5HqHB9rGCbR/q/MzYQj+GYn5VNNm7ShnTPBKkqfiRgwv0NuB8q8ebPwrW74HxDVdAeFwdDx61ZH9nKVxj8QgJyHDksP7yyxhb+gZ/iag9C0pSgUpSgUpSgUpSgUpSgUpSg0+9WOaGEFXEeaSNGlIB7pWYAvY6X5C+gLAm40ryydnIZZ2Yg2KleQOfUsB+3DWvXksYYFWAKkWIIuCDxBHOvPXa7saLB7QVkiUQyQhsg0GZWKsBbhoQdPxVrEQt4zwVrVsNl7IM4y4bCyTyKbvIW04Gy6nKOIOtieXSu3cSGPEbRw8Mv2buwOpF/AxUXBvq2Ucda9L7P2PDCgSNFVVFgqgAD0Aq3gUbszs6xR1xESEEaRpMqFfJrwyA+41ENpbsYjD42PCTIA02VYyGJBDMMviy8mWx0r1cqAcAPhVP9v2OEEuzZlt3sckjD8o7om/vt86kvIkm6m5vcSxyy6tFfukBdwhKlSS7sS1gzABQijMTYmxEw2jsmDEACaJHtqCR4lPVGHiU+akGurdzbcWMgSeFgVYai4ujc1boRWyOlQee+2nYD4eRGL5xIbo5HjIFlZZSPaIulm4kcbm5NetjJBIXdiZAY2Ba97pZV466Cw9KuHfTHQbRxy/WoMNhkZAb/AGkj+1lP4VsuvMrppUE3w2I6IH7yN0zgKwYA3a9r6a6ganp51ueB6awWIEkaSDg6qw9GAI/WubPUY7K8f32ysIx4qndH1iYx/wCW/vrf7R2hFAuaaRUBNhmPE9FHEnyFYFH797YxOBxkvf4djEZi8c63W6Neyg2KEi9jwOnmDVXNihLi2kUEB5CwDHMQC19TzPnXqCXf3Z7F4jPlIsG7yKZFGbgCzoF18zUH7S92YmijxUEUbd0wdzGqgvEeLAr7WXRh5Xps0i+KfM0qC+ZMFPzGpcRW9OHP151OuxTHYjEYOQ4mQSCOQRxkjxACJGIY/eHiWxOt81+VV/t7GxhQ6lT3+FlQEfeJMCi58hf/AHa2PZjvvHs6F4cQrsssgkUoFFiVCMTnZcwsq2y358agu0pbhXF5GrRbM35wOIYKk2VjYBZFaO5PAKWAVj5Amt3ijlFRUJ7Tsey7OxQZrBkCepZlAFee9p4No1QNwIJA87Lf9vgKsffreIYnFSRM1sPhX9lQWMkg0JNuhzKB5EnjpX+2ce0liWXLmcqg1K3CAkm1tQqi1zwPvo54GdTGUa2ZScvHX2dB7x0+FWf/AGboycRjHOuWONb/AJnY/wCWqn2NiQrlWhEwksuW1zflkt4r68iL6V6P7HN1jhIZpmieFsSUPdSG7KqBsuboSWY2Oo0vrwqLDpSlQKVg4nbEEftzRqehdb/C961mI3zwi8HZj0VG/UgD50EhpUOm3/j+5DIfzFV/TNWz2DvTFifD9nJ+Bjx/KefpofKg31KUoFKUoFKUoFVP/aD2dmw+Gnt9nK0ZPRZV4/7yL8atioh2tbP77ZWKA9qNBMP/AGmDn5Aj30gozYuwXOUwMRItmWQ6WddQbC+gIGtXLsbtKhULFtEjDYgAZjxjc24o4uF9Gtbz41Rse95jiVISFOUXax8NxqBfn5+dagbQiJzSZpCTc3PH10Nb8j0ttbtM2bAhf6Skp5JD9YWPG2nhHqxArz3v3vM+0sX30pyIAVSMEHIigsAL2BY669T6VjR7URzlhwkZP5QfnpWrxeM8RBiRSCQRbgRoeFTgbjY+3ZcO6tg5JEkYAvkJFyeT38LAdCDa5qSbS3kxeIjyYvGtk1ugIAPk+UKCPIg1X6Tym6pceSj+VbnZO7mLe5OFZ8wsGkuAOfHjS004YqXCj78r+SW/U6fCmBxkcrCKywxMQpJLMTe5AdzcquYLey/K9TDdzsimks0xAB+6L2+Ol+X+tWNsjswhiy2ygr98ImYn82UW9BWcsrrhZj8ePXrzp19jofC4XEYWUgth59CL2yyRpILX8yaim+O/6PtHIEEiImQG50JNyRbrz9BVx7N2FFCrKqgZiWfmWJABLE6k2AGvICqY252S4yLEvJh1WaItdfGA9uPiDWGnDQm9r1Z80av/AKbgk7wSYVZrC7Fgy6Dhdl1/St/2U7zCZZsM1gVcyRgXtle5ZUvroRfXU5ia0GE3Wx0JlaXCyIljdmKAfEtam6OEhwc8eIxX0m+fLGkMehYi1nZiM2hPgUHjx5VRNdt9ncEniQFNSxQaoSRYkD7p4G6kagHW1VTtPcbE4djazqOBW4NvMda9Jbv7fwuMuIJAzLfMjAqwsbG4PGx0JFwDpWfPslG4gfCp4HlyLByOxRYHZmJ8KhdR71H61du628Mow0UOKwWMzxxqrOFiYNlFr6SBtfQ1LV3civfKL+lZy4BR1pR572nuFLNNMMMs4SRy954wlsxJIY5iWAJ42v5Gs/YnYwzkHESMR0jFvizX+QFXnNNBFbO0aZmyjMyi7dBfifKsPB70YSUlYplcglSFBNiNDew0Hnw86luvJwxd0tzsLgV+ogjR7avbM59WN2t5XtWv393tlwbQpEqfWZ7u9yARlsoseJBJ16etSnZ20I51zRNmAJU6EEEcQwIBB8jWt3m3cjxcZVwL8vI9R0NJd8k5V1iN7ca/GWw6IVX5hb/OtbiMdI/2hd/zSFv1roxuzZ8GwjxFivASC9vIG/D+vd8mPhNBkgAV9vXQrXANcg1B3ZhzFcgByNj5/wA/+VdOavhnUc/h/X9Xqib7vb4Mlo8Vdl4CTiR+b8Q8xr61O4ZVZQykMp1BBuD6VSsEt72uPUcf2NbnYe25MO3g1Q8UPA+Y/CfMfA00LUpWBsja0eIXNGdR7Snivr/Os+oFKUoFdWKgEiMjaq6lSPIix/Wu2lB4/wATujio5pMP9HlaVGK2WNmvY6MLC1joQa3uzOybak9i0IiHWVgvyFzavQW38WWYRpfTU5dTp5DU9PeelcYdsyqoD4eRn9GN/kR8SKd7fZdbVpsrsNstpsWw6iJTb06/PlwqRYTsu2Th9Zsztx+tY6+7S9S3Ed663mkGHj8mCnyv/wA/dWlm29sfDkl8TDI4OuVu+a/PwxhiD7qbqanxZWBwcAAXAYSJR/tZI7KPMA+Nj5aetbzDbIUENIxlcC2ZrAD8qiyj4VD8T2s4NR9TDiJfMKkY9/eMrfw1o27YJXfLHh4UW4uzSNIQCbXICoP4qlx3PzTad2vC3FjFc6qxt4cfKCe+CWv4EVQCQbZTcEr6566sHtl7WktNdmOZ/rGUW4AOTwIPDTia432iT3OU6ss36/b7/D3rPlx8S3vIosCTqNANTp6Vk1XD7RdltmfhoPZ04cLeulqlW6O1BLFkJu8VlbXW33CfcCPVT1q9Prd2Wmcevhln2RCe1TfVIXijUBxHIHYEXDMv3SOYGvv9L1DMdvbHKfs17ph9nrYX4i+lvf8AGtj2u7lzjE9/CjzRSksQisxRvabNYaA6kH1HKqwxcdpBcZSORFiPjXokdlj7I3gwkGLwzRQiJlkLyMr3L5lZCuUeFVAa+nQdKvqGUOoZTcEXBrzDsDd/EYuZTBCzajxWso82bgK9GbsbJOFw6xNI0jAsxY20LEsQthooJNr61KNJtjeiePw90sZzlczXIsOBHDjx51D8RisW6Kz4qdrO0imKy+EEZg19WsOQtbW1T7fPd/6VFdPtUuV8+qmoNigFXu7GNk8JLZGAIsWHNb8tR0F9b1487nMrLeHz+rl1cc7LePdWLNsvZ8avI5mmW+clVJAJtrmcta9tfeK1+0doh5kGDLRDQFfYzaWJBABzW1sQQfKtrtudkdHgETArlsw4DgfCNMtidL6nyvXZgdjnM2SNUTgAsfj4C9mNjz5m/lzrM1zLu1udbHx5vy/1ibK2vJBiM0TZlWxkVpGCg5RnzX4mxBBF+VyOdu7MxyzRrInBhwPEciD76rLF7uTqkogjQZtMzsE5WsC2tuX7jjWixm8eN2euGcrZ5WKuQAV0PhU663uNeOh4V0w6mtY3jfGm+jlnqbx19vr4XDt7YkWKiaOVQQR/qPnY38qpzbmy3wUxicMYiBlcg21uLX4HhVu7o7d+m4VMRkMeYuMpv91it9QONr1l7X2XHiIzHKoIIr0vUo7DnS3Q2/cfKuwD1rfy9nOMjlywvG0R5ubEeumtZmE7NMQ/2+JRNfZjBa49TlsfcffVEUTIujmwPLSj7XgSwAuToL8/T2f3q0MD2fYKPUxmQ9XJPy4VvcBsbDw37mGNLm5yoouep0psVLhtn42Y/V4UqOr+EfDQ1ssHuNj5CO9ljiXmF1a3kQP3q1a0029GHVioZ3ymzGOKR1B6ZlUgn0NA3X3cjwaEKWd3sXdySWtew8gLnh1rdVhbO2tDPfupFYjivBl/Mpsw94rNqBSlKBSlKCN7xbSkhlChskbpcuEDMpBYEjQ34pxBtWrhjaZVbPjp1OodpVwyn/4zESP8JBrc7zbPMrQ2/wDMT4hX/wDrrMTDkYcIeKoF+At+1URrFbpd9HIhgwkRkQp31mmksRxzFUNxx9oi451rcH2R4MfayTSe9UHyF/nU72aD3YvyrKtTdEbwG4uz4rZcLGfOS8n/ABk1271bAXEYKWCNFBK5owAFGddVHQXtl9Ca3966pcUi+0wHrU2IRuxu9igtsZaNQqhe7aNmYgWbOe7OXgPZbjmrcYzdaOVAqyTRkMD3gcu3Aghe8zKOPSs3Fbfw/s94Pdc/pWG+8ij2FJ6EkW/hzfO1JrWuP49Vz/J65dUe4GD4yiWc8++mlYH/AAZgn8Na7aWBi2ZPHiMNHHFEDkxEcahQY2OjkDiUaxvxIrOXbUzn7qrfU3PDT3XrExeIDqwcKysCDrfMCD4eFuGnGuV6muJj9mscsNb3/FTpWBAINwdQRzrHxxjVWkkAyoCxJW9gNTyvUZ3B2jZWwbtd4ADGTxeE+wf8Psn0FS4i/Guku5uNIdju0CFNIoJZNbA2VF5cybjjzFd26W+a4tzG6CN9Sqhi17XJFyBfw2YdRfpc6Pb260nfFYsP3sZAysGAyqWBZbki1gAB5gHm1ttszdiRUsY4Y5BfJLmZmTQZSBbLcHobGwvenKplUN3w3f8AF9JhHiHti1/8drG5qYiqw7a8Y4GHijZgCJHZVNr2yBNDofvaHrxFTPCZTVc+p05nNVlNijKoRcJiJJCLZxlULrY3YtextfwqdD7jssBFjQI1KsEBsRoNLNe/3rezY304WOpqp9l7QxEaACedSOkjLyHJWtxvW5w+9+OT2cU5/MEb/iUmpOn82sZJytmPZrOCHVVU2voCdNfOuabtYb70Qe/49R8OHy1qpNpb246dcpxTxjn3QRCfVspYe4itfu/tHFYOcSx4ueRSfHFMxdXHMam6now19RcHUwkat29ARRhQFUAAaAAWA9BXKoHB2nQn24Jh+XI36la3m7u+eExrFIJLuBfIdD104g+gNXSJBWt2xtuLDKDISWJssa2LMegF/XU2Atqa57eEv0eX6O2WYIShsDqNbWPXh5XqgoMdOJBiM7GfMGW+vDMLa+THj1qyC5cRvXJGM0uCxCpcagxnj1GYD4E1udk7XixCloWvlNmUgqyHo6mxX3jXlVZ4LtKZ/qZokvYeHxKQRb2QQb+mvwrLk3zgWeBwUWUOqyKhzZYm0ImawA1sQuviApoYXartbFnFLh0zpCUBFjYSG/iJI4gaDL5a8a1u62+zYHNHKoZAQokubcb5TyuL2v8A61bW39iRYyLJJfqjqbMpI4qf2OhqpttdnuMhliyqJ8PGb5o/a9XQ63/LmqwSDam92EIWRh3cjeJJO8VRCTpmLc7/AIQGuNCDe1Tzd7aP0jDRTc3UE6Ea89DqNeR1Fec9+tnzd7mhgmj01KxunqW0HxNXB2L7NxMGzwMUMpZi0a3uchAsT0vxt0t1qUT2lKVApSlBibQ07trXyuOHmrL/AJq6ocejA8QPP/Su7aUmVL9Gjv6d4t6gGInW7hmAUFkIZg17HW9z8qxnl2zyltnibSyfbkUZKrcny/mTatXi96WuQoUepJ/QW+dRSXbGGHss0nTLc/oP3rN2ck+I0iwzKFNw0gKA8fZNjc9Ln315/wDvLxLv6ev7c7h7ReZJGViNrzuNGbX8K2/nWFFExuefAMSCQeov0rOw+6uPc+OSKFPwjxH+VbCLs8iJBnnmkI5A5QfUC9Jc74x/f1s/Dc7zz2jYxKRoElmzNc3Jygm/IAE+nOuCYwN/2eGWTyVSb30BJtew8qsPC7r4ONsyYeLN1K3+F72rbooAsAAOgrd6fUt5yk+kdJ0+n5s3UBfY+OkAKqiZvxE6fmFgR6WIrLg3Jkb7bEHzCC3wOh+Irc7y7VkiCRYdQ+ImJWME6LYEs763sAD6nSqy23g5GQvi5ZJXz5bMfDwubAEBeWgW1ans2N/Vbfq3Mtfpki19kbHTDrlQsfNst/kBWxqldmvPAYzgZHuwv3dnKlr+zlJsw/vC3E2I41bOwNqfSIVkK5X1V0v7DqSrj/eBseddpjMZqM27bGlKUFddoHaBNgsbhcLHEmSZou8le5sGkysqgEAEKL3J58Khe++1hicbI6SCSNLJGQbiwAzZf8eapD2pbOMk31o+rkVQjfhdb/Pn569KraFTAixkZmBytbqzE3PHjrqbDzq6GeG0qS7MgwJT/rCjPdiSsrBsoNsoQMoBta3G/TSoyp9k8jY/vUm2TtyOEjItydGzLGwPPTMQR4rcToKoxodjwuXCSyKRnZQSshyDLlzKo1v4rm41C2BubdR2Qv3MXAbBiQ90IIOgsQDcj53HS8qi25G3fF8PAwVQY8iOpkNiSDkZspuAOfHyrFxGKwczRJLh5kLcFjmdsh4m6uBY+YBvamhDZBe4JuDcEi48tOYrZbhgQ4+BrklpCpJAv4wV1sB1FYGKUCRwuYKGbLm42ubZvO3GvuFlKSRuouyOrjzKsGH6UHomoBvVuBnkbEYTKHa5aJjZWPEsh+6T0OhPMa3kO5u9cG0YBNAbEaSRn2o26N+x4Gt9WR53h2NPDM7YzDuoP+0TMp9G1U+41HIt38Xi8VlwkTuoa4tcRp5k+yo+deq64RxKt8oAubmwAuTxJ8613Do2VhjFDFGzZmRFUt1IUAn41lUpWQpSlApSlApSlB1YmAOjI3BgQff0rWYzdrDSkGWJWsSbWsMzG7MQOJJ116mtxSpcZlNWLLZ4a8YbDYWNnCRRIikswUCwGpJsKhG1t7sXKGOHth4hwZ1VpCCbA2Y5Vv8Ahsx62rP7QduxoERxeKOaJpwNbopDEW5gXVj6HpUP353pwxkKRZnU2YmNeFhpe9jzNamPCbd6bf2jEolOJkdGJALxw5SRxHhQEVOty97BjEZZAI5o7ZlB0YG+VkvrY2OnEW58aqDC7xROUiWGbLc5rAFm8lF/D61kYjerLjFKxrGpVYwi8o1vbUcTmN83M35AE60L+r4zWBPStLujtf6TBmJu6MUbzI4E+qlT6k1u6wKI3l3ydJYZg5WTNnU8QLjxBv7tjl9y30vWq2zvHK8neh0CvqRY2udSbNpc/wB0kedcu0vdKXDTXyloCT3bjgBxCN0I4eYF+toGLg+EkehI/Suk8IsLYm8+IhDS54r5cqM2pUf3BbKvHnc8bK3Cs/c/eicLeCzyd6FUOSA/eMFOfnYs1+osvG2tbwG7akk/E1b3ZPulIXXEyqUiU5owwsXbkbfhHG/M26Gl4gt+lKVzVpNv4BJ0aKQeFh7weRHmDVFbe2M8OIZJFzEHMrAcQeBHOvRkkIbjUR323b7+O6fapcxnr1U+R+RtVVSiYqO9u8QHoWA+V6yAnMa+mtaverYStedUIZT9cg0OhsxHQ9ahRkysTGWAucuutr6XtzqoslY67g7fiPvN/wBag2yTjZD9SZSOZJ8I9S3hFb5toPhTlxcqu+h7uNLtrwu/hUe4NTY3ga/GsNcTJ3oHBRxDKeGYAFSBrprfN6gVj7Jx+IxDBY8K1ieObh63UCrBh7NcW6qe8gW/EEvcfBbGgdiO7ixz4nFI7kaxEEFVLFsxsOYUAa876VcNa3d7ZC4XDpCuuUDM1rZmsMzH1/lWyrIUpSgUpSgUpSgUpSgUpSgUpSgo/fqd0xGIQkhhIzD8rnOpHlY29xquJ9syKMlvCOABXTyUOrhR5LYeVeiN/wDdD6aitEFEy6XJIBTXQ2B4HUe+qz2h2R4y5yhHHkyj9SP0rcor7D7Uc+zcXFiSxb5aL/DW0wKGQroXckW5kk8B5k1K9m9jWMY+No4hzu2Y+4Lf9atLdDcPD4GzD6yW32jDh1yD7vrqfOr3I7dw92RgoPF9tLZpTcnXXKo5eEG2nHWpNSlc1dWKw6SKUkUMrCxUi4PrUMPZPsw8YXJude9k+GjcqnFKbEc2RuLgMMc0WGQN+Jszn3Zybe6pHSlApSlArhLGGFjXOlBWG/m7jRscTGtxa0otoRwze7gfLXkaqufZkSgyQYcSzswVEKl1ubknKOgB4+VeoiL8axcHsuGIkxQxxk8SiKt/Wwq7FQ7E3CxmKii+lIsdvEe8A0J10jTTTgL24VM9kdmeDicyyJ30p4vJ6AaLwA0HG9TalNjBi2VCvBFFugArLB6DT4UfkPOvhvfjUH3N1HvrnXWg4315V8B0A87fC9B20rHzG1/3tyB619BPXp+499B30rpzGx6Dj1938+X6fNeF/wCtaDvpXQB+/M8jXfQKUpQKUpQKUpQKUpQKUpQKUpQKUpQKUpQKUpQKUpQKUpQKUpQcXHyriACb391dlfCoPEUHC1j1PT+v1r7k0HxrkFA4V9oOtYrf15AV9aO/9etc6UHWI/jyosf9fH+ddlKDgqa/H51zpSgUpSgUpSgUpSgUpSgUpSgUpSgUpSgUpSgUpSgUpSgUpSgUpSgUpSgUpSgUpSgUpSgUpSgUpSg//9k=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6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35546"/>
            <a:ext cx="8229600" cy="695232"/>
          </a:xfrm>
        </p:spPr>
        <p:txBody>
          <a:bodyPr>
            <a:normAutofit fontScale="90000"/>
          </a:bodyPr>
          <a:lstStyle/>
          <a:p>
            <a:r>
              <a:rPr lang="sl-SI" dirty="0" err="1" smtClean="0"/>
              <a:t>Oculus</a:t>
            </a:r>
            <a:r>
              <a:rPr lang="sl-SI" dirty="0" smtClean="0"/>
              <a:t> </a:t>
            </a:r>
            <a:r>
              <a:rPr lang="sl-SI" dirty="0" err="1" smtClean="0"/>
              <a:t>Rift</a:t>
            </a:r>
            <a:r>
              <a:rPr lang="sl-SI" dirty="0" smtClean="0"/>
              <a:t> - </a:t>
            </a:r>
            <a:r>
              <a:rPr lang="sl-SI" dirty="0" err="1" smtClean="0"/>
              <a:t>Teardown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AE24CD-72A4-4F3E-9428-187790F107F3}" type="slidenum">
              <a:rPr lang="sl-SI" smtClean="0"/>
              <a:pPr/>
              <a:t>9</a:t>
            </a:fld>
            <a:endParaRPr lang="sl-SI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38" y="1357956"/>
            <a:ext cx="6204762" cy="330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91681" y="2787775"/>
            <a:ext cx="6336704" cy="3469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8562" tIns="34281" rIns="68562" bIns="34281" rtlCol="0">
            <a:spAutoFit/>
          </a:bodyPr>
          <a:lstStyle/>
          <a:p>
            <a:r>
              <a:rPr lang="sl-SI" dirty="0" smtClean="0"/>
              <a:t>Od garaže do </a:t>
            </a:r>
            <a:r>
              <a:rPr lang="sl-SI" dirty="0" err="1" smtClean="0"/>
              <a:t>miljarderja</a:t>
            </a:r>
            <a:r>
              <a:rPr lang="sl-SI" dirty="0" smtClean="0"/>
              <a:t> – prodano FB za 2 milijardi dolarjev…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441" y="4785996"/>
            <a:ext cx="370384" cy="273844"/>
          </a:xfrm>
        </p:spPr>
        <p:txBody>
          <a:bodyPr/>
          <a:lstStyle/>
          <a:p>
            <a:fld id="{BED4D5DB-EE9D-4B8B-A836-C4D398B44DDE}" type="slidenum">
              <a:rPr lang="sl-SI" smtClean="0"/>
              <a:t>9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219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799</Words>
  <Application>Microsoft Office PowerPoint</Application>
  <PresentationFormat>On-screen Show (16:9)</PresentationFormat>
  <Paragraphs>250</Paragraphs>
  <Slides>56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Gill Sans</vt:lpstr>
      <vt:lpstr>ヒラギノ角ゴ ProN W3</vt:lpstr>
      <vt:lpstr>Officeova tema</vt:lpstr>
      <vt:lpstr>DOSTOPNOST TEHNOLOGIJ ZA NAVIDEZNO IN OBOGATENO RESNIČNOST V IZOBRAŽEVANJU</vt:lpstr>
      <vt:lpstr>LTM@UNI-LJ, FE</vt:lpstr>
      <vt:lpstr>Vsebina</vt:lpstr>
      <vt:lpstr>PowerPoint Presentation</vt:lpstr>
      <vt:lpstr>Oblike resničnosti - VR/AR/MR…RR?</vt:lpstr>
      <vt:lpstr>Ura (bližnje) zgodovine</vt:lpstr>
      <vt:lpstr> (HMD) Naprave </vt:lpstr>
      <vt:lpstr>Od garaže do revolucije – Oculus Rift</vt:lpstr>
      <vt:lpstr>Oculus Rift - Teardown</vt:lpstr>
      <vt:lpstr>Oculus za vsakogar? – mobilni VR</vt:lpstr>
      <vt:lpstr>Drug pristop k VR - Glyph</vt:lpstr>
      <vt:lpstr>Izkušnja</vt:lpstr>
      <vt:lpstr>Kaj pa…sodobni VR sistemi?</vt:lpstr>
      <vt:lpstr>PowerPoint Presentation</vt:lpstr>
      <vt:lpstr>MR - MS Hololens</vt:lpstr>
      <vt:lpstr>Kaj potrebujemo?</vt:lpstr>
      <vt:lpstr>Interakcije</vt:lpstr>
      <vt:lpstr>Modalnosti interakcij</vt:lpstr>
      <vt:lpstr>VR/AR/MR</vt:lpstr>
      <vt:lpstr>Kako utrgati list… na virtualni roži?</vt:lpstr>
      <vt:lpstr>Kombinacija modalnosti</vt:lpstr>
      <vt:lpstr>Blended reality - The Void</vt:lpstr>
      <vt:lpstr>Področja uporabe</vt:lpstr>
      <vt:lpstr>PowerPoint Presentation</vt:lpstr>
      <vt:lpstr>Vsebine in aplikacije</vt:lpstr>
      <vt:lpstr>Produkcija panoramskih vsebin</vt:lpstr>
      <vt:lpstr>PokemonGO?</vt:lpstr>
      <vt:lpstr>PowerPoint Presentation</vt:lpstr>
      <vt:lpstr>PowerPoint Presentation</vt:lpstr>
      <vt:lpstr> Rehabilitacija z VR tehnologijo </vt:lpstr>
      <vt:lpstr>Resne VR igre</vt:lpstr>
      <vt:lpstr>Obogateni nogomet</vt:lpstr>
      <vt:lpstr>Virtualna osvetlitev objektov</vt:lpstr>
      <vt:lpstr>Interaktivni tisk</vt:lpstr>
      <vt:lpstr>Interaktivni peskovnik</vt:lpstr>
      <vt:lpstr>Razvoj aplikacij</vt:lpstr>
      <vt:lpstr>Kruta realnost</vt:lpstr>
      <vt:lpstr>Razvojni ekosistemi</vt:lpstr>
      <vt:lpstr>Uporabniška Izkušnja</vt:lpstr>
      <vt:lpstr>Uporabniška izkušnja</vt:lpstr>
      <vt:lpstr>Ux vs. Usability</vt:lpstr>
      <vt:lpstr>User centred design</vt:lpstr>
      <vt:lpstr>Uporabniki</vt:lpstr>
      <vt:lpstr>Zakaj je Ux pomemben</vt:lpstr>
      <vt:lpstr>Dizajn vs. funkcija</vt:lpstr>
      <vt:lpstr>Pravila oz. hevristike</vt:lpstr>
      <vt:lpstr>Trendi in izzivi</vt:lpstr>
      <vt:lpstr>Trendi</vt:lpstr>
      <vt:lpstr>Izzivi</vt:lpstr>
      <vt:lpstr>Raziskovaje kiberslabosti</vt:lpstr>
      <vt:lpstr>Nekaj ugotovitev</vt:lpstr>
      <vt:lpstr>PowerPoint Presentation</vt:lpstr>
      <vt:lpstr>PowerPoint Presentation</vt:lpstr>
      <vt:lpstr>Nekaj zanimivih povezav</vt:lpstr>
      <vt:lpstr>Diskusija</vt:lpstr>
      <vt:lpstr>Laboratorij za multimedijo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jedrinovicsa</dc:creator>
  <cp:lastModifiedBy>Jože Guna</cp:lastModifiedBy>
  <cp:revision>60</cp:revision>
  <dcterms:created xsi:type="dcterms:W3CDTF">2017-11-02T09:29:04Z</dcterms:created>
  <dcterms:modified xsi:type="dcterms:W3CDTF">2018-03-23T16:07:44Z</dcterms:modified>
</cp:coreProperties>
</file>